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1" r:id="rId2"/>
  </p:sldMasterIdLst>
  <p:notesMasterIdLst>
    <p:notesMasterId r:id="rId25"/>
  </p:notesMasterIdLst>
  <p:sldIdLst>
    <p:sldId id="276" r:id="rId3"/>
    <p:sldId id="338" r:id="rId4"/>
    <p:sldId id="277" r:id="rId5"/>
    <p:sldId id="279" r:id="rId6"/>
    <p:sldId id="292" r:id="rId7"/>
    <p:sldId id="278" r:id="rId8"/>
    <p:sldId id="348" r:id="rId9"/>
    <p:sldId id="281" r:id="rId10"/>
    <p:sldId id="282" r:id="rId11"/>
    <p:sldId id="283" r:id="rId12"/>
    <p:sldId id="294" r:id="rId13"/>
    <p:sldId id="296" r:id="rId14"/>
    <p:sldId id="349" r:id="rId15"/>
    <p:sldId id="346" r:id="rId16"/>
    <p:sldId id="308" r:id="rId17"/>
    <p:sldId id="350" r:id="rId18"/>
    <p:sldId id="299" r:id="rId19"/>
    <p:sldId id="309" r:id="rId20"/>
    <p:sldId id="347" r:id="rId21"/>
    <p:sldId id="341" r:id="rId22"/>
    <p:sldId id="332" r:id="rId23"/>
    <p:sldId id="333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ew, Rob" initials="CR" lastIdx="2" clrIdx="0"/>
  <p:cmAuthor id="2" name="Preble, Edward" initials="PE" lastIdx="1" clrIdx="1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9289991-60F0-5C47-A007-BF9A7D57B19F}" v="20" dt="2019-02-16T20:15:34.793"/>
    <p1510:client id="{C0BAE71C-9247-6D47-8B2A-41EBF480470C}" v="598" dt="2019-02-17T20:07:20.23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9869"/>
    <p:restoredTop sz="81714"/>
  </p:normalViewPr>
  <p:slideViewPr>
    <p:cSldViewPr snapToGrid="0" snapToObjects="1">
      <p:cViewPr varScale="1">
        <p:scale>
          <a:sx n="86" d="100"/>
          <a:sy n="86" d="100"/>
        </p:scale>
        <p:origin x="248" y="72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commentAuthors" Target="commentAuthor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microsoft.com/office/2015/10/relationships/revisionInfo" Target="revisionInfo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microsoft.com/office/2016/11/relationships/changesInfo" Target="changesInfos/changesInfo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reble, Edward" userId="3f699ce9-b5cc-4fed-b6d2-42f0fa8fd75f" providerId="ADAL" clId="{A9289991-60F0-5C47-A007-BF9A7D57B19F}"/>
    <pc:docChg chg="custSel addSld delSld modSld">
      <pc:chgData name="Preble, Edward" userId="3f699ce9-b5cc-4fed-b6d2-42f0fa8fd75f" providerId="ADAL" clId="{A9289991-60F0-5C47-A007-BF9A7D57B19F}" dt="2019-02-16T20:30:03.872" v="1012" actId="20577"/>
      <pc:docMkLst>
        <pc:docMk/>
      </pc:docMkLst>
      <pc:sldChg chg="modSp">
        <pc:chgData name="Preble, Edward" userId="3f699ce9-b5cc-4fed-b6d2-42f0fa8fd75f" providerId="ADAL" clId="{A9289991-60F0-5C47-A007-BF9A7D57B19F}" dt="2019-02-16T20:29:43.039" v="1008" actId="20577"/>
        <pc:sldMkLst>
          <pc:docMk/>
          <pc:sldMk cId="717538669" sldId="278"/>
        </pc:sldMkLst>
        <pc:spChg chg="mod">
          <ac:chgData name="Preble, Edward" userId="3f699ce9-b5cc-4fed-b6d2-42f0fa8fd75f" providerId="ADAL" clId="{A9289991-60F0-5C47-A007-BF9A7D57B19F}" dt="2019-02-16T20:29:43.039" v="1008" actId="20577"/>
          <ac:spMkLst>
            <pc:docMk/>
            <pc:sldMk cId="717538669" sldId="278"/>
            <ac:spMk id="2" creationId="{00000000-0000-0000-0000-000000000000}"/>
          </ac:spMkLst>
        </pc:spChg>
      </pc:sldChg>
      <pc:sldChg chg="modNotesTx">
        <pc:chgData name="Preble, Edward" userId="3f699ce9-b5cc-4fed-b6d2-42f0fa8fd75f" providerId="ADAL" clId="{A9289991-60F0-5C47-A007-BF9A7D57B19F}" dt="2019-02-16T18:40:19.903" v="185" actId="20577"/>
        <pc:sldMkLst>
          <pc:docMk/>
          <pc:sldMk cId="1216618072" sldId="283"/>
        </pc:sldMkLst>
      </pc:sldChg>
      <pc:sldChg chg="del">
        <pc:chgData name="Preble, Edward" userId="3f699ce9-b5cc-4fed-b6d2-42f0fa8fd75f" providerId="ADAL" clId="{A9289991-60F0-5C47-A007-BF9A7D57B19F}" dt="2019-02-16T19:23:12.431" v="993" actId="2696"/>
        <pc:sldMkLst>
          <pc:docMk/>
          <pc:sldMk cId="123154940" sldId="290"/>
        </pc:sldMkLst>
      </pc:sldChg>
      <pc:sldChg chg="modNotesTx">
        <pc:chgData name="Preble, Edward" userId="3f699ce9-b5cc-4fed-b6d2-42f0fa8fd75f" providerId="ADAL" clId="{A9289991-60F0-5C47-A007-BF9A7D57B19F}" dt="2019-02-16T18:42:08.036" v="460" actId="20577"/>
        <pc:sldMkLst>
          <pc:docMk/>
          <pc:sldMk cId="479493192" sldId="294"/>
        </pc:sldMkLst>
      </pc:sldChg>
      <pc:sldChg chg="modNotesTx">
        <pc:chgData name="Preble, Edward" userId="3f699ce9-b5cc-4fed-b6d2-42f0fa8fd75f" providerId="ADAL" clId="{A9289991-60F0-5C47-A007-BF9A7D57B19F}" dt="2019-02-16T18:49:11.342" v="978" actId="20577"/>
        <pc:sldMkLst>
          <pc:docMk/>
          <pc:sldMk cId="561271398" sldId="296"/>
        </pc:sldMkLst>
      </pc:sldChg>
      <pc:sldChg chg="del">
        <pc:chgData name="Preble, Edward" userId="3f699ce9-b5cc-4fed-b6d2-42f0fa8fd75f" providerId="ADAL" clId="{A9289991-60F0-5C47-A007-BF9A7D57B19F}" dt="2019-02-16T19:30:01.200" v="995" actId="2696"/>
        <pc:sldMkLst>
          <pc:docMk/>
          <pc:sldMk cId="2008608777" sldId="300"/>
        </pc:sldMkLst>
      </pc:sldChg>
      <pc:sldChg chg="modSp">
        <pc:chgData name="Preble, Edward" userId="3f699ce9-b5cc-4fed-b6d2-42f0fa8fd75f" providerId="ADAL" clId="{A9289991-60F0-5C47-A007-BF9A7D57B19F}" dt="2019-02-16T20:29:48.213" v="1009" actId="20577"/>
        <pc:sldMkLst>
          <pc:docMk/>
          <pc:sldMk cId="1230234525" sldId="312"/>
        </pc:sldMkLst>
        <pc:spChg chg="mod">
          <ac:chgData name="Preble, Edward" userId="3f699ce9-b5cc-4fed-b6d2-42f0fa8fd75f" providerId="ADAL" clId="{A9289991-60F0-5C47-A007-BF9A7D57B19F}" dt="2019-02-16T20:29:48.213" v="1009" actId="20577"/>
          <ac:spMkLst>
            <pc:docMk/>
            <pc:sldMk cId="1230234525" sldId="312"/>
            <ac:spMk id="2" creationId="{00000000-0000-0000-0000-000000000000}"/>
          </ac:spMkLst>
        </pc:spChg>
      </pc:sldChg>
      <pc:sldChg chg="del">
        <pc:chgData name="Preble, Edward" userId="3f699ce9-b5cc-4fed-b6d2-42f0fa8fd75f" providerId="ADAL" clId="{A9289991-60F0-5C47-A007-BF9A7D57B19F}" dt="2019-02-16T20:01:11.390" v="1001" actId="2696"/>
        <pc:sldMkLst>
          <pc:docMk/>
          <pc:sldMk cId="406024935" sldId="315"/>
        </pc:sldMkLst>
      </pc:sldChg>
      <pc:sldChg chg="modSp">
        <pc:chgData name="Preble, Edward" userId="3f699ce9-b5cc-4fed-b6d2-42f0fa8fd75f" providerId="ADAL" clId="{A9289991-60F0-5C47-A007-BF9A7D57B19F}" dt="2019-02-16T19:38:37.059" v="999" actId="20577"/>
        <pc:sldMkLst>
          <pc:docMk/>
          <pc:sldMk cId="1413901387" sldId="322"/>
        </pc:sldMkLst>
        <pc:spChg chg="mod">
          <ac:chgData name="Preble, Edward" userId="3f699ce9-b5cc-4fed-b6d2-42f0fa8fd75f" providerId="ADAL" clId="{A9289991-60F0-5C47-A007-BF9A7D57B19F}" dt="2019-02-16T19:38:37.059" v="999" actId="20577"/>
          <ac:spMkLst>
            <pc:docMk/>
            <pc:sldMk cId="1413901387" sldId="322"/>
            <ac:spMk id="3" creationId="{00000000-0000-0000-0000-000000000000}"/>
          </ac:spMkLst>
        </pc:spChg>
      </pc:sldChg>
      <pc:sldChg chg="del">
        <pc:chgData name="Preble, Edward" userId="3f699ce9-b5cc-4fed-b6d2-42f0fa8fd75f" providerId="ADAL" clId="{A9289991-60F0-5C47-A007-BF9A7D57B19F}" dt="2019-02-16T20:15:39.408" v="1004" actId="2696"/>
        <pc:sldMkLst>
          <pc:docMk/>
          <pc:sldMk cId="1905993721" sldId="331"/>
        </pc:sldMkLst>
      </pc:sldChg>
      <pc:sldChg chg="modSp">
        <pc:chgData name="Preble, Edward" userId="3f699ce9-b5cc-4fed-b6d2-42f0fa8fd75f" providerId="ADAL" clId="{A9289991-60F0-5C47-A007-BF9A7D57B19F}" dt="2019-02-16T20:26:49.158" v="1007" actId="5793"/>
        <pc:sldMkLst>
          <pc:docMk/>
          <pc:sldMk cId="2019118864" sldId="332"/>
        </pc:sldMkLst>
        <pc:spChg chg="mod">
          <ac:chgData name="Preble, Edward" userId="3f699ce9-b5cc-4fed-b6d2-42f0fa8fd75f" providerId="ADAL" clId="{A9289991-60F0-5C47-A007-BF9A7D57B19F}" dt="2019-02-16T20:26:49.158" v="1007" actId="5793"/>
          <ac:spMkLst>
            <pc:docMk/>
            <pc:sldMk cId="2019118864" sldId="332"/>
            <ac:spMk id="3" creationId="{00000000-0000-0000-0000-000000000000}"/>
          </ac:spMkLst>
        </pc:spChg>
      </pc:sldChg>
      <pc:sldChg chg="del">
        <pc:chgData name="Preble, Edward" userId="3f699ce9-b5cc-4fed-b6d2-42f0fa8fd75f" providerId="ADAL" clId="{A9289991-60F0-5C47-A007-BF9A7D57B19F}" dt="2019-02-16T20:15:37.381" v="1003" actId="2696"/>
        <pc:sldMkLst>
          <pc:docMk/>
          <pc:sldMk cId="3329222037" sldId="335"/>
        </pc:sldMkLst>
      </pc:sldChg>
      <pc:sldChg chg="modSp modAnim modNotesTx">
        <pc:chgData name="Preble, Edward" userId="3f699ce9-b5cc-4fed-b6d2-42f0fa8fd75f" providerId="ADAL" clId="{A9289991-60F0-5C47-A007-BF9A7D57B19F}" dt="2019-02-16T19:15:54.823" v="991" actId="20577"/>
        <pc:sldMkLst>
          <pc:docMk/>
          <pc:sldMk cId="4180006729" sldId="338"/>
        </pc:sldMkLst>
        <pc:spChg chg="mod">
          <ac:chgData name="Preble, Edward" userId="3f699ce9-b5cc-4fed-b6d2-42f0fa8fd75f" providerId="ADAL" clId="{A9289991-60F0-5C47-A007-BF9A7D57B19F}" dt="2019-02-16T19:15:30.881" v="990" actId="404"/>
          <ac:spMkLst>
            <pc:docMk/>
            <pc:sldMk cId="4180006729" sldId="338"/>
            <ac:spMk id="3" creationId="{CF243508-7022-C444-BC00-B8E0C03E085D}"/>
          </ac:spMkLst>
        </pc:spChg>
      </pc:sldChg>
      <pc:sldChg chg="modSp">
        <pc:chgData name="Preble, Edward" userId="3f699ce9-b5cc-4fed-b6d2-42f0fa8fd75f" providerId="ADAL" clId="{A9289991-60F0-5C47-A007-BF9A7D57B19F}" dt="2019-02-16T20:29:55.685" v="1010" actId="20577"/>
        <pc:sldMkLst>
          <pc:docMk/>
          <pc:sldMk cId="3276479773" sldId="343"/>
        </pc:sldMkLst>
        <pc:spChg chg="mod">
          <ac:chgData name="Preble, Edward" userId="3f699ce9-b5cc-4fed-b6d2-42f0fa8fd75f" providerId="ADAL" clId="{A9289991-60F0-5C47-A007-BF9A7D57B19F}" dt="2019-02-16T20:29:55.685" v="1010" actId="20577"/>
          <ac:spMkLst>
            <pc:docMk/>
            <pc:sldMk cId="3276479773" sldId="343"/>
            <ac:spMk id="2" creationId="{00000000-0000-0000-0000-000000000000}"/>
          </ac:spMkLst>
        </pc:spChg>
      </pc:sldChg>
      <pc:sldChg chg="modSp">
        <pc:chgData name="Preble, Edward" userId="3f699ce9-b5cc-4fed-b6d2-42f0fa8fd75f" providerId="ADAL" clId="{A9289991-60F0-5C47-A007-BF9A7D57B19F}" dt="2019-02-16T20:29:59.940" v="1011" actId="20577"/>
        <pc:sldMkLst>
          <pc:docMk/>
          <pc:sldMk cId="3505048816" sldId="344"/>
        </pc:sldMkLst>
        <pc:spChg chg="mod">
          <ac:chgData name="Preble, Edward" userId="3f699ce9-b5cc-4fed-b6d2-42f0fa8fd75f" providerId="ADAL" clId="{A9289991-60F0-5C47-A007-BF9A7D57B19F}" dt="2019-02-16T20:29:59.940" v="1011" actId="20577"/>
          <ac:spMkLst>
            <pc:docMk/>
            <pc:sldMk cId="3505048816" sldId="344"/>
            <ac:spMk id="2" creationId="{00000000-0000-0000-0000-000000000000}"/>
          </ac:spMkLst>
        </pc:spChg>
      </pc:sldChg>
      <pc:sldChg chg="modSp">
        <pc:chgData name="Preble, Edward" userId="3f699ce9-b5cc-4fed-b6d2-42f0fa8fd75f" providerId="ADAL" clId="{A9289991-60F0-5C47-A007-BF9A7D57B19F}" dt="2019-02-16T20:30:03.872" v="1012" actId="20577"/>
        <pc:sldMkLst>
          <pc:docMk/>
          <pc:sldMk cId="2874548777" sldId="345"/>
        </pc:sldMkLst>
        <pc:spChg chg="mod">
          <ac:chgData name="Preble, Edward" userId="3f699ce9-b5cc-4fed-b6d2-42f0fa8fd75f" providerId="ADAL" clId="{A9289991-60F0-5C47-A007-BF9A7D57B19F}" dt="2019-02-16T20:30:03.872" v="1012" actId="20577"/>
          <ac:spMkLst>
            <pc:docMk/>
            <pc:sldMk cId="2874548777" sldId="345"/>
            <ac:spMk id="2" creationId="{00000000-0000-0000-0000-000000000000}"/>
          </ac:spMkLst>
        </pc:spChg>
      </pc:sldChg>
      <pc:sldChg chg="add">
        <pc:chgData name="Preble, Edward" userId="3f699ce9-b5cc-4fed-b6d2-42f0fa8fd75f" providerId="ADAL" clId="{A9289991-60F0-5C47-A007-BF9A7D57B19F}" dt="2019-02-16T19:23:10.318" v="992"/>
        <pc:sldMkLst>
          <pc:docMk/>
          <pc:sldMk cId="2393247371" sldId="346"/>
        </pc:sldMkLst>
      </pc:sldChg>
      <pc:sldChg chg="add">
        <pc:chgData name="Preble, Edward" userId="3f699ce9-b5cc-4fed-b6d2-42f0fa8fd75f" providerId="ADAL" clId="{A9289991-60F0-5C47-A007-BF9A7D57B19F}" dt="2019-02-16T19:29:58.761" v="994"/>
        <pc:sldMkLst>
          <pc:docMk/>
          <pc:sldMk cId="1986741380" sldId="347"/>
        </pc:sldMkLst>
      </pc:sldChg>
      <pc:sldChg chg="add">
        <pc:chgData name="Preble, Edward" userId="3f699ce9-b5cc-4fed-b6d2-42f0fa8fd75f" providerId="ADAL" clId="{A9289991-60F0-5C47-A007-BF9A7D57B19F}" dt="2019-02-16T20:00:59.306" v="1000"/>
        <pc:sldMkLst>
          <pc:docMk/>
          <pc:sldMk cId="3823272667" sldId="348"/>
        </pc:sldMkLst>
      </pc:sldChg>
      <pc:sldChg chg="add">
        <pc:chgData name="Preble, Edward" userId="3f699ce9-b5cc-4fed-b6d2-42f0fa8fd75f" providerId="ADAL" clId="{A9289991-60F0-5C47-A007-BF9A7D57B19F}" dt="2019-02-16T20:15:34.793" v="1002"/>
        <pc:sldMkLst>
          <pc:docMk/>
          <pc:sldMk cId="3862104468" sldId="349"/>
        </pc:sldMkLst>
      </pc:sldChg>
      <pc:sldChg chg="add">
        <pc:chgData name="Preble, Edward" userId="3f699ce9-b5cc-4fed-b6d2-42f0fa8fd75f" providerId="ADAL" clId="{A9289991-60F0-5C47-A007-BF9A7D57B19F}" dt="2019-02-16T20:15:34.793" v="1002"/>
        <pc:sldMkLst>
          <pc:docMk/>
          <pc:sldMk cId="3887630724" sldId="350"/>
        </pc:sldMkLst>
      </pc:sldChg>
    </pc:docChg>
  </pc:docChgLst>
  <pc:docChgLst>
    <pc:chgData name="Preble, Edward" userId="3f699ce9-b5cc-4fed-b6d2-42f0fa8fd75f" providerId="ADAL" clId="{C0BAE71C-9247-6D47-8B2A-41EBF480470C}"/>
    <pc:docChg chg="undo custSel addSld delSld modSld sldOrd">
      <pc:chgData name="Preble, Edward" userId="3f699ce9-b5cc-4fed-b6d2-42f0fa8fd75f" providerId="ADAL" clId="{C0BAE71C-9247-6D47-8B2A-41EBF480470C}" dt="2019-02-17T20:07:20.234" v="1078"/>
      <pc:docMkLst>
        <pc:docMk/>
      </pc:docMkLst>
      <pc:sldChg chg="modSp">
        <pc:chgData name="Preble, Edward" userId="3f699ce9-b5cc-4fed-b6d2-42f0fa8fd75f" providerId="ADAL" clId="{C0BAE71C-9247-6D47-8B2A-41EBF480470C}" dt="2019-02-17T16:32:00.559" v="788" actId="404"/>
        <pc:sldMkLst>
          <pc:docMk/>
          <pc:sldMk cId="1712729133" sldId="276"/>
        </pc:sldMkLst>
        <pc:spChg chg="mod">
          <ac:chgData name="Preble, Edward" userId="3f699ce9-b5cc-4fed-b6d2-42f0fa8fd75f" providerId="ADAL" clId="{C0BAE71C-9247-6D47-8B2A-41EBF480470C}" dt="2019-02-17T16:32:00.559" v="788" actId="404"/>
          <ac:spMkLst>
            <pc:docMk/>
            <pc:sldMk cId="1712729133" sldId="276"/>
            <ac:spMk id="22" creationId="{00000000-0000-0000-0000-000000000000}"/>
          </ac:spMkLst>
        </pc:spChg>
      </pc:sldChg>
      <pc:sldChg chg="modSp">
        <pc:chgData name="Preble, Edward" userId="3f699ce9-b5cc-4fed-b6d2-42f0fa8fd75f" providerId="ADAL" clId="{C0BAE71C-9247-6D47-8B2A-41EBF480470C}" dt="2019-02-17T16:31:50.763" v="784" actId="20577"/>
        <pc:sldMkLst>
          <pc:docMk/>
          <pc:sldMk cId="1420102993" sldId="277"/>
        </pc:sldMkLst>
        <pc:spChg chg="mod">
          <ac:chgData name="Preble, Edward" userId="3f699ce9-b5cc-4fed-b6d2-42f0fa8fd75f" providerId="ADAL" clId="{C0BAE71C-9247-6D47-8B2A-41EBF480470C}" dt="2019-02-17T16:31:50.763" v="784" actId="20577"/>
          <ac:spMkLst>
            <pc:docMk/>
            <pc:sldMk cId="1420102993" sldId="277"/>
            <ac:spMk id="2" creationId="{00000000-0000-0000-0000-000000000000}"/>
          </ac:spMkLst>
        </pc:spChg>
      </pc:sldChg>
      <pc:sldChg chg="addSp delSp modSp modAnim modNotesTx">
        <pc:chgData name="Preble, Edward" userId="3f699ce9-b5cc-4fed-b6d2-42f0fa8fd75f" providerId="ADAL" clId="{C0BAE71C-9247-6D47-8B2A-41EBF480470C}" dt="2019-02-17T20:00:37.009" v="1047" actId="20577"/>
        <pc:sldMkLst>
          <pc:docMk/>
          <pc:sldMk cId="717538669" sldId="278"/>
        </pc:sldMkLst>
        <pc:spChg chg="mod">
          <ac:chgData name="Preble, Edward" userId="3f699ce9-b5cc-4fed-b6d2-42f0fa8fd75f" providerId="ADAL" clId="{C0BAE71C-9247-6D47-8B2A-41EBF480470C}" dt="2019-02-16T22:58:59.951" v="760" actId="20577"/>
          <ac:spMkLst>
            <pc:docMk/>
            <pc:sldMk cId="717538669" sldId="278"/>
            <ac:spMk id="3" creationId="{00000000-0000-0000-0000-000000000000}"/>
          </ac:spMkLst>
        </pc:spChg>
        <pc:spChg chg="add mod">
          <ac:chgData name="Preble, Edward" userId="3f699ce9-b5cc-4fed-b6d2-42f0fa8fd75f" providerId="ADAL" clId="{C0BAE71C-9247-6D47-8B2A-41EBF480470C}" dt="2019-02-16T22:58:27.271" v="759" actId="1076"/>
          <ac:spMkLst>
            <pc:docMk/>
            <pc:sldMk cId="717538669" sldId="278"/>
            <ac:spMk id="5" creationId="{64654BAE-A95D-EC47-8BD6-893B9340765D}"/>
          </ac:spMkLst>
        </pc:spChg>
        <pc:spChg chg="add mod">
          <ac:chgData name="Preble, Edward" userId="3f699ce9-b5cc-4fed-b6d2-42f0fa8fd75f" providerId="ADAL" clId="{C0BAE71C-9247-6D47-8B2A-41EBF480470C}" dt="2019-02-16T22:57:14.165" v="750" actId="13926"/>
          <ac:spMkLst>
            <pc:docMk/>
            <pc:sldMk cId="717538669" sldId="278"/>
            <ac:spMk id="6" creationId="{A8CB7AC8-2C35-734E-8801-CFF3235AF1F0}"/>
          </ac:spMkLst>
        </pc:spChg>
        <pc:spChg chg="add mod">
          <ac:chgData name="Preble, Edward" userId="3f699ce9-b5cc-4fed-b6d2-42f0fa8fd75f" providerId="ADAL" clId="{C0BAE71C-9247-6D47-8B2A-41EBF480470C}" dt="2019-02-16T22:56:50.472" v="729" actId="1076"/>
          <ac:spMkLst>
            <pc:docMk/>
            <pc:sldMk cId="717538669" sldId="278"/>
            <ac:spMk id="7" creationId="{B55D7568-B5D8-D144-8D05-6E3F768DB1E5}"/>
          </ac:spMkLst>
        </pc:spChg>
        <pc:spChg chg="add mod">
          <ac:chgData name="Preble, Edward" userId="3f699ce9-b5cc-4fed-b6d2-42f0fa8fd75f" providerId="ADAL" clId="{C0BAE71C-9247-6D47-8B2A-41EBF480470C}" dt="2019-02-17T19:55:09.738" v="946" actId="20577"/>
          <ac:spMkLst>
            <pc:docMk/>
            <pc:sldMk cId="717538669" sldId="278"/>
            <ac:spMk id="10" creationId="{C412C246-B1E9-2145-ABB2-427CEE141C5D}"/>
          </ac:spMkLst>
        </pc:spChg>
        <pc:spChg chg="mod">
          <ac:chgData name="Preble, Edward" userId="3f699ce9-b5cc-4fed-b6d2-42f0fa8fd75f" providerId="ADAL" clId="{C0BAE71C-9247-6D47-8B2A-41EBF480470C}" dt="2019-02-17T20:00:37.009" v="1047" actId="20577"/>
          <ac:spMkLst>
            <pc:docMk/>
            <pc:sldMk cId="717538669" sldId="278"/>
            <ac:spMk id="12" creationId="{3B261920-6CFB-CD41-92AE-CC9C5BAD3951}"/>
          </ac:spMkLst>
        </pc:spChg>
        <pc:spChg chg="mod">
          <ac:chgData name="Preble, Edward" userId="3f699ce9-b5cc-4fed-b6d2-42f0fa8fd75f" providerId="ADAL" clId="{C0BAE71C-9247-6D47-8B2A-41EBF480470C}" dt="2019-02-17T20:00:36.535" v="1046" actId="20577"/>
          <ac:spMkLst>
            <pc:docMk/>
            <pc:sldMk cId="717538669" sldId="278"/>
            <ac:spMk id="13" creationId="{4E7F7291-385B-CD4F-803C-BF662E26EF43}"/>
          </ac:spMkLst>
        </pc:spChg>
        <pc:spChg chg="mod">
          <ac:chgData name="Preble, Edward" userId="3f699ce9-b5cc-4fed-b6d2-42f0fa8fd75f" providerId="ADAL" clId="{C0BAE71C-9247-6D47-8B2A-41EBF480470C}" dt="2019-02-17T20:00:35.385" v="1043" actId="20577"/>
          <ac:spMkLst>
            <pc:docMk/>
            <pc:sldMk cId="717538669" sldId="278"/>
            <ac:spMk id="14" creationId="{DDB583C1-9B87-1B45-A605-726C2BF69A44}"/>
          </ac:spMkLst>
        </pc:spChg>
        <pc:spChg chg="mod">
          <ac:chgData name="Preble, Edward" userId="3f699ce9-b5cc-4fed-b6d2-42f0fa8fd75f" providerId="ADAL" clId="{C0BAE71C-9247-6D47-8B2A-41EBF480470C}" dt="2019-02-17T20:00:34.910" v="1042" actId="20577"/>
          <ac:spMkLst>
            <pc:docMk/>
            <pc:sldMk cId="717538669" sldId="278"/>
            <ac:spMk id="15" creationId="{D70C6158-B91A-B541-9E04-B866F5153355}"/>
          </ac:spMkLst>
        </pc:spChg>
        <pc:spChg chg="add mod">
          <ac:chgData name="Preble, Edward" userId="3f699ce9-b5cc-4fed-b6d2-42f0fa8fd75f" providerId="ADAL" clId="{C0BAE71C-9247-6D47-8B2A-41EBF480470C}" dt="2019-02-16T21:06:54.915" v="237" actId="571"/>
          <ac:spMkLst>
            <pc:docMk/>
            <pc:sldMk cId="717538669" sldId="278"/>
            <ac:spMk id="16" creationId="{6EBF2D46-1DC9-9B44-BEC5-3383A7F18566}"/>
          </ac:spMkLst>
        </pc:spChg>
        <pc:spChg chg="add mod">
          <ac:chgData name="Preble, Edward" userId="3f699ce9-b5cc-4fed-b6d2-42f0fa8fd75f" providerId="ADAL" clId="{C0BAE71C-9247-6D47-8B2A-41EBF480470C}" dt="2019-02-16T22:55:52.382" v="661" actId="571"/>
          <ac:spMkLst>
            <pc:docMk/>
            <pc:sldMk cId="717538669" sldId="278"/>
            <ac:spMk id="16" creationId="{78405A87-B647-BB46-B343-A770191D0268}"/>
          </ac:spMkLst>
        </pc:spChg>
        <pc:spChg chg="add mod">
          <ac:chgData name="Preble, Edward" userId="3f699ce9-b5cc-4fed-b6d2-42f0fa8fd75f" providerId="ADAL" clId="{C0BAE71C-9247-6D47-8B2A-41EBF480470C}" dt="2019-02-16T22:56:03.553" v="665" actId="571"/>
          <ac:spMkLst>
            <pc:docMk/>
            <pc:sldMk cId="717538669" sldId="278"/>
            <ac:spMk id="17" creationId="{F059BE9C-B52C-8346-8B1D-370BFE4EB01B}"/>
          </ac:spMkLst>
        </pc:spChg>
        <pc:spChg chg="add del mod">
          <ac:chgData name="Preble, Edward" userId="3f699ce9-b5cc-4fed-b6d2-42f0fa8fd75f" providerId="ADAL" clId="{C0BAE71C-9247-6D47-8B2A-41EBF480470C}" dt="2019-02-16T22:56:38.021" v="719" actId="478"/>
          <ac:spMkLst>
            <pc:docMk/>
            <pc:sldMk cId="717538669" sldId="278"/>
            <ac:spMk id="18" creationId="{ECE9AA4C-D08E-2741-9D8D-BC85D5A1C4B1}"/>
          </ac:spMkLst>
        </pc:spChg>
        <pc:spChg chg="add mod">
          <ac:chgData name="Preble, Edward" userId="3f699ce9-b5cc-4fed-b6d2-42f0fa8fd75f" providerId="ADAL" clId="{C0BAE71C-9247-6D47-8B2A-41EBF480470C}" dt="2019-02-16T22:57:01.575" v="748" actId="20577"/>
          <ac:spMkLst>
            <pc:docMk/>
            <pc:sldMk cId="717538669" sldId="278"/>
            <ac:spMk id="19" creationId="{C6B4E0E2-F340-8544-877B-93111600EFC9}"/>
          </ac:spMkLst>
        </pc:spChg>
      </pc:sldChg>
      <pc:sldChg chg="addSp delSp">
        <pc:chgData name="Preble, Edward" userId="3f699ce9-b5cc-4fed-b6d2-42f0fa8fd75f" providerId="ADAL" clId="{C0BAE71C-9247-6D47-8B2A-41EBF480470C}" dt="2019-02-17T19:49:59.176" v="907"/>
        <pc:sldMkLst>
          <pc:docMk/>
          <pc:sldMk cId="1502804208" sldId="281"/>
        </pc:sldMkLst>
        <pc:spChg chg="add">
          <ac:chgData name="Preble, Edward" userId="3f699ce9-b5cc-4fed-b6d2-42f0fa8fd75f" providerId="ADAL" clId="{C0BAE71C-9247-6D47-8B2A-41EBF480470C}" dt="2019-02-17T19:49:59.176" v="907"/>
          <ac:spMkLst>
            <pc:docMk/>
            <pc:sldMk cId="1502804208" sldId="281"/>
            <ac:spMk id="38" creationId="{A6360F07-8015-F842-B46C-E91ABAC4B2B5}"/>
          </ac:spMkLst>
        </pc:spChg>
        <pc:spChg chg="add">
          <ac:chgData name="Preble, Edward" userId="3f699ce9-b5cc-4fed-b6d2-42f0fa8fd75f" providerId="ADAL" clId="{C0BAE71C-9247-6D47-8B2A-41EBF480470C}" dt="2019-02-17T19:49:59.176" v="907"/>
          <ac:spMkLst>
            <pc:docMk/>
            <pc:sldMk cId="1502804208" sldId="281"/>
            <ac:spMk id="39" creationId="{E59693C7-6BA8-7143-BC2C-CF8993C12F13}"/>
          </ac:spMkLst>
        </pc:spChg>
        <pc:spChg chg="del">
          <ac:chgData name="Preble, Edward" userId="3f699ce9-b5cc-4fed-b6d2-42f0fa8fd75f" providerId="ADAL" clId="{C0BAE71C-9247-6D47-8B2A-41EBF480470C}" dt="2019-02-17T19:49:58.668" v="906" actId="478"/>
          <ac:spMkLst>
            <pc:docMk/>
            <pc:sldMk cId="1502804208" sldId="281"/>
            <ac:spMk id="40" creationId="{FBC08D55-8C3F-0041-8837-D9AE24750336}"/>
          </ac:spMkLst>
        </pc:spChg>
        <pc:spChg chg="del">
          <ac:chgData name="Preble, Edward" userId="3f699ce9-b5cc-4fed-b6d2-42f0fa8fd75f" providerId="ADAL" clId="{C0BAE71C-9247-6D47-8B2A-41EBF480470C}" dt="2019-02-17T19:49:58.668" v="906" actId="478"/>
          <ac:spMkLst>
            <pc:docMk/>
            <pc:sldMk cId="1502804208" sldId="281"/>
            <ac:spMk id="41" creationId="{4B78DD50-DF92-5D46-B175-BE78E485D969}"/>
          </ac:spMkLst>
        </pc:spChg>
        <pc:spChg chg="del">
          <ac:chgData name="Preble, Edward" userId="3f699ce9-b5cc-4fed-b6d2-42f0fa8fd75f" providerId="ADAL" clId="{C0BAE71C-9247-6D47-8B2A-41EBF480470C}" dt="2019-02-17T19:49:58.668" v="906" actId="478"/>
          <ac:spMkLst>
            <pc:docMk/>
            <pc:sldMk cId="1502804208" sldId="281"/>
            <ac:spMk id="42" creationId="{C9D6C319-D40C-2642-ACEF-DA574C039157}"/>
          </ac:spMkLst>
        </pc:spChg>
        <pc:spChg chg="del">
          <ac:chgData name="Preble, Edward" userId="3f699ce9-b5cc-4fed-b6d2-42f0fa8fd75f" providerId="ADAL" clId="{C0BAE71C-9247-6D47-8B2A-41EBF480470C}" dt="2019-02-17T19:49:58.668" v="906" actId="478"/>
          <ac:spMkLst>
            <pc:docMk/>
            <pc:sldMk cId="1502804208" sldId="281"/>
            <ac:spMk id="43" creationId="{27B8D028-9B8C-414C-9C73-F39887485A53}"/>
          </ac:spMkLst>
        </pc:spChg>
        <pc:spChg chg="del">
          <ac:chgData name="Preble, Edward" userId="3f699ce9-b5cc-4fed-b6d2-42f0fa8fd75f" providerId="ADAL" clId="{C0BAE71C-9247-6D47-8B2A-41EBF480470C}" dt="2019-02-17T19:49:58.668" v="906" actId="478"/>
          <ac:spMkLst>
            <pc:docMk/>
            <pc:sldMk cId="1502804208" sldId="281"/>
            <ac:spMk id="44" creationId="{E60860F4-B09A-D442-B9B9-E05935110979}"/>
          </ac:spMkLst>
        </pc:spChg>
        <pc:spChg chg="add">
          <ac:chgData name="Preble, Edward" userId="3f699ce9-b5cc-4fed-b6d2-42f0fa8fd75f" providerId="ADAL" clId="{C0BAE71C-9247-6D47-8B2A-41EBF480470C}" dt="2019-02-17T19:49:59.176" v="907"/>
          <ac:spMkLst>
            <pc:docMk/>
            <pc:sldMk cId="1502804208" sldId="281"/>
            <ac:spMk id="45" creationId="{AB5526EA-6685-3446-A5C3-F22A310A91FF}"/>
          </ac:spMkLst>
        </pc:spChg>
        <pc:spChg chg="add">
          <ac:chgData name="Preble, Edward" userId="3f699ce9-b5cc-4fed-b6d2-42f0fa8fd75f" providerId="ADAL" clId="{C0BAE71C-9247-6D47-8B2A-41EBF480470C}" dt="2019-02-17T19:49:59.176" v="907"/>
          <ac:spMkLst>
            <pc:docMk/>
            <pc:sldMk cId="1502804208" sldId="281"/>
            <ac:spMk id="46" creationId="{1893A978-6360-824A-9530-DC5D9D1BFA3F}"/>
          </ac:spMkLst>
        </pc:spChg>
        <pc:spChg chg="add">
          <ac:chgData name="Preble, Edward" userId="3f699ce9-b5cc-4fed-b6d2-42f0fa8fd75f" providerId="ADAL" clId="{C0BAE71C-9247-6D47-8B2A-41EBF480470C}" dt="2019-02-17T19:49:59.176" v="907"/>
          <ac:spMkLst>
            <pc:docMk/>
            <pc:sldMk cId="1502804208" sldId="281"/>
            <ac:spMk id="47" creationId="{7AD284F2-4014-1047-9B6D-E94A95EA017F}"/>
          </ac:spMkLst>
        </pc:spChg>
      </pc:sldChg>
      <pc:sldChg chg="addSp delSp">
        <pc:chgData name="Preble, Edward" userId="3f699ce9-b5cc-4fed-b6d2-42f0fa8fd75f" providerId="ADAL" clId="{C0BAE71C-9247-6D47-8B2A-41EBF480470C}" dt="2019-02-17T19:50:04.341" v="909"/>
        <pc:sldMkLst>
          <pc:docMk/>
          <pc:sldMk cId="35043994" sldId="282"/>
        </pc:sldMkLst>
        <pc:spChg chg="add">
          <ac:chgData name="Preble, Edward" userId="3f699ce9-b5cc-4fed-b6d2-42f0fa8fd75f" providerId="ADAL" clId="{C0BAE71C-9247-6D47-8B2A-41EBF480470C}" dt="2019-02-17T19:50:04.341" v="909"/>
          <ac:spMkLst>
            <pc:docMk/>
            <pc:sldMk cId="35043994" sldId="282"/>
            <ac:spMk id="11" creationId="{E1702D9F-9E3B-9D4D-A107-CDB12B9A40DA}"/>
          </ac:spMkLst>
        </pc:spChg>
        <pc:spChg chg="del">
          <ac:chgData name="Preble, Edward" userId="3f699ce9-b5cc-4fed-b6d2-42f0fa8fd75f" providerId="ADAL" clId="{C0BAE71C-9247-6D47-8B2A-41EBF480470C}" dt="2019-02-17T19:50:03.874" v="908" actId="478"/>
          <ac:spMkLst>
            <pc:docMk/>
            <pc:sldMk cId="35043994" sldId="282"/>
            <ac:spMk id="12" creationId="{CC7E9A3B-1B52-AC4E-B9A6-739A7DD4A77C}"/>
          </ac:spMkLst>
        </pc:spChg>
        <pc:spChg chg="del">
          <ac:chgData name="Preble, Edward" userId="3f699ce9-b5cc-4fed-b6d2-42f0fa8fd75f" providerId="ADAL" clId="{C0BAE71C-9247-6D47-8B2A-41EBF480470C}" dt="2019-02-17T19:50:03.874" v="908" actId="478"/>
          <ac:spMkLst>
            <pc:docMk/>
            <pc:sldMk cId="35043994" sldId="282"/>
            <ac:spMk id="13" creationId="{67D93E66-17C4-AD4E-A801-9E3BEF925DD8}"/>
          </ac:spMkLst>
        </pc:spChg>
        <pc:spChg chg="del">
          <ac:chgData name="Preble, Edward" userId="3f699ce9-b5cc-4fed-b6d2-42f0fa8fd75f" providerId="ADAL" clId="{C0BAE71C-9247-6D47-8B2A-41EBF480470C}" dt="2019-02-17T19:50:03.874" v="908" actId="478"/>
          <ac:spMkLst>
            <pc:docMk/>
            <pc:sldMk cId="35043994" sldId="282"/>
            <ac:spMk id="14" creationId="{7BDEF1D4-29A5-1E4D-A482-F163AA331159}"/>
          </ac:spMkLst>
        </pc:spChg>
        <pc:spChg chg="del">
          <ac:chgData name="Preble, Edward" userId="3f699ce9-b5cc-4fed-b6d2-42f0fa8fd75f" providerId="ADAL" clId="{C0BAE71C-9247-6D47-8B2A-41EBF480470C}" dt="2019-02-17T19:50:03.874" v="908" actId="478"/>
          <ac:spMkLst>
            <pc:docMk/>
            <pc:sldMk cId="35043994" sldId="282"/>
            <ac:spMk id="15" creationId="{29086D66-2E9D-A140-84BB-4A829D77FD27}"/>
          </ac:spMkLst>
        </pc:spChg>
        <pc:spChg chg="del">
          <ac:chgData name="Preble, Edward" userId="3f699ce9-b5cc-4fed-b6d2-42f0fa8fd75f" providerId="ADAL" clId="{C0BAE71C-9247-6D47-8B2A-41EBF480470C}" dt="2019-02-17T19:50:03.874" v="908" actId="478"/>
          <ac:spMkLst>
            <pc:docMk/>
            <pc:sldMk cId="35043994" sldId="282"/>
            <ac:spMk id="16" creationId="{877F8BEC-8856-034C-97F8-A78AD358B15F}"/>
          </ac:spMkLst>
        </pc:spChg>
        <pc:spChg chg="add">
          <ac:chgData name="Preble, Edward" userId="3f699ce9-b5cc-4fed-b6d2-42f0fa8fd75f" providerId="ADAL" clId="{C0BAE71C-9247-6D47-8B2A-41EBF480470C}" dt="2019-02-17T19:50:04.341" v="909"/>
          <ac:spMkLst>
            <pc:docMk/>
            <pc:sldMk cId="35043994" sldId="282"/>
            <ac:spMk id="17" creationId="{9BED69D2-8617-B042-A5C1-B6B652B1A28C}"/>
          </ac:spMkLst>
        </pc:spChg>
        <pc:spChg chg="add">
          <ac:chgData name="Preble, Edward" userId="3f699ce9-b5cc-4fed-b6d2-42f0fa8fd75f" providerId="ADAL" clId="{C0BAE71C-9247-6D47-8B2A-41EBF480470C}" dt="2019-02-17T19:50:04.341" v="909"/>
          <ac:spMkLst>
            <pc:docMk/>
            <pc:sldMk cId="35043994" sldId="282"/>
            <ac:spMk id="18" creationId="{E07DBCE0-DD04-6F40-9A7F-1A9971AF75F6}"/>
          </ac:spMkLst>
        </pc:spChg>
        <pc:spChg chg="add">
          <ac:chgData name="Preble, Edward" userId="3f699ce9-b5cc-4fed-b6d2-42f0fa8fd75f" providerId="ADAL" clId="{C0BAE71C-9247-6D47-8B2A-41EBF480470C}" dt="2019-02-17T19:50:04.341" v="909"/>
          <ac:spMkLst>
            <pc:docMk/>
            <pc:sldMk cId="35043994" sldId="282"/>
            <ac:spMk id="19" creationId="{4C02BB6B-118E-354D-BAA4-B9FE0F333358}"/>
          </ac:spMkLst>
        </pc:spChg>
        <pc:spChg chg="add">
          <ac:chgData name="Preble, Edward" userId="3f699ce9-b5cc-4fed-b6d2-42f0fa8fd75f" providerId="ADAL" clId="{C0BAE71C-9247-6D47-8B2A-41EBF480470C}" dt="2019-02-17T19:50:04.341" v="909"/>
          <ac:spMkLst>
            <pc:docMk/>
            <pc:sldMk cId="35043994" sldId="282"/>
            <ac:spMk id="20" creationId="{8CC7432F-4BE6-9441-BDC9-C8A050098D5A}"/>
          </ac:spMkLst>
        </pc:spChg>
      </pc:sldChg>
      <pc:sldChg chg="addSp delSp modNotesTx">
        <pc:chgData name="Preble, Edward" userId="3f699ce9-b5cc-4fed-b6d2-42f0fa8fd75f" providerId="ADAL" clId="{C0BAE71C-9247-6D47-8B2A-41EBF480470C}" dt="2019-02-17T19:50:10.208" v="911"/>
        <pc:sldMkLst>
          <pc:docMk/>
          <pc:sldMk cId="1216618072" sldId="283"/>
        </pc:sldMkLst>
        <pc:spChg chg="add">
          <ac:chgData name="Preble, Edward" userId="3f699ce9-b5cc-4fed-b6d2-42f0fa8fd75f" providerId="ADAL" clId="{C0BAE71C-9247-6D47-8B2A-41EBF480470C}" dt="2019-02-17T19:50:10.208" v="911"/>
          <ac:spMkLst>
            <pc:docMk/>
            <pc:sldMk cId="1216618072" sldId="283"/>
            <ac:spMk id="11" creationId="{77A3D296-94D1-3F42-9B99-244E75461E1C}"/>
          </ac:spMkLst>
        </pc:spChg>
        <pc:spChg chg="del">
          <ac:chgData name="Preble, Edward" userId="3f699ce9-b5cc-4fed-b6d2-42f0fa8fd75f" providerId="ADAL" clId="{C0BAE71C-9247-6D47-8B2A-41EBF480470C}" dt="2019-02-17T19:50:09.828" v="910" actId="478"/>
          <ac:spMkLst>
            <pc:docMk/>
            <pc:sldMk cId="1216618072" sldId="283"/>
            <ac:spMk id="12" creationId="{66C08EA1-78A2-5748-968E-8667E315EC12}"/>
          </ac:spMkLst>
        </pc:spChg>
        <pc:spChg chg="del">
          <ac:chgData name="Preble, Edward" userId="3f699ce9-b5cc-4fed-b6d2-42f0fa8fd75f" providerId="ADAL" clId="{C0BAE71C-9247-6D47-8B2A-41EBF480470C}" dt="2019-02-17T19:50:09.828" v="910" actId="478"/>
          <ac:spMkLst>
            <pc:docMk/>
            <pc:sldMk cId="1216618072" sldId="283"/>
            <ac:spMk id="13" creationId="{79F77152-65A3-7749-939D-447E37DA0028}"/>
          </ac:spMkLst>
        </pc:spChg>
        <pc:spChg chg="del">
          <ac:chgData name="Preble, Edward" userId="3f699ce9-b5cc-4fed-b6d2-42f0fa8fd75f" providerId="ADAL" clId="{C0BAE71C-9247-6D47-8B2A-41EBF480470C}" dt="2019-02-17T19:50:09.828" v="910" actId="478"/>
          <ac:spMkLst>
            <pc:docMk/>
            <pc:sldMk cId="1216618072" sldId="283"/>
            <ac:spMk id="14" creationId="{687102A6-3152-6C4E-823F-D903AEA3A379}"/>
          </ac:spMkLst>
        </pc:spChg>
        <pc:spChg chg="del">
          <ac:chgData name="Preble, Edward" userId="3f699ce9-b5cc-4fed-b6d2-42f0fa8fd75f" providerId="ADAL" clId="{C0BAE71C-9247-6D47-8B2A-41EBF480470C}" dt="2019-02-17T19:50:09.828" v="910" actId="478"/>
          <ac:spMkLst>
            <pc:docMk/>
            <pc:sldMk cId="1216618072" sldId="283"/>
            <ac:spMk id="15" creationId="{83B3D729-026D-DE45-86D6-33AE04A4A085}"/>
          </ac:spMkLst>
        </pc:spChg>
        <pc:spChg chg="del">
          <ac:chgData name="Preble, Edward" userId="3f699ce9-b5cc-4fed-b6d2-42f0fa8fd75f" providerId="ADAL" clId="{C0BAE71C-9247-6D47-8B2A-41EBF480470C}" dt="2019-02-17T19:50:09.828" v="910" actId="478"/>
          <ac:spMkLst>
            <pc:docMk/>
            <pc:sldMk cId="1216618072" sldId="283"/>
            <ac:spMk id="16" creationId="{610CADBD-1D84-964B-BE1B-EA9C1E2B97F9}"/>
          </ac:spMkLst>
        </pc:spChg>
        <pc:spChg chg="add">
          <ac:chgData name="Preble, Edward" userId="3f699ce9-b5cc-4fed-b6d2-42f0fa8fd75f" providerId="ADAL" clId="{C0BAE71C-9247-6D47-8B2A-41EBF480470C}" dt="2019-02-17T19:50:10.208" v="911"/>
          <ac:spMkLst>
            <pc:docMk/>
            <pc:sldMk cId="1216618072" sldId="283"/>
            <ac:spMk id="17" creationId="{17D44135-B08C-1E4D-83BF-F0AC084E8B03}"/>
          </ac:spMkLst>
        </pc:spChg>
        <pc:spChg chg="add">
          <ac:chgData name="Preble, Edward" userId="3f699ce9-b5cc-4fed-b6d2-42f0fa8fd75f" providerId="ADAL" clId="{C0BAE71C-9247-6D47-8B2A-41EBF480470C}" dt="2019-02-17T19:50:10.208" v="911"/>
          <ac:spMkLst>
            <pc:docMk/>
            <pc:sldMk cId="1216618072" sldId="283"/>
            <ac:spMk id="18" creationId="{8C70BA02-2459-4A4A-A30E-48F351DA4342}"/>
          </ac:spMkLst>
        </pc:spChg>
        <pc:spChg chg="add">
          <ac:chgData name="Preble, Edward" userId="3f699ce9-b5cc-4fed-b6d2-42f0fa8fd75f" providerId="ADAL" clId="{C0BAE71C-9247-6D47-8B2A-41EBF480470C}" dt="2019-02-17T19:50:10.208" v="911"/>
          <ac:spMkLst>
            <pc:docMk/>
            <pc:sldMk cId="1216618072" sldId="283"/>
            <ac:spMk id="19" creationId="{3748EDE7-E6BD-1B44-A037-201DDBA61366}"/>
          </ac:spMkLst>
        </pc:spChg>
        <pc:spChg chg="add">
          <ac:chgData name="Preble, Edward" userId="3f699ce9-b5cc-4fed-b6d2-42f0fa8fd75f" providerId="ADAL" clId="{C0BAE71C-9247-6D47-8B2A-41EBF480470C}" dt="2019-02-17T19:50:10.208" v="911"/>
          <ac:spMkLst>
            <pc:docMk/>
            <pc:sldMk cId="1216618072" sldId="283"/>
            <ac:spMk id="20" creationId="{34005604-DFF4-B249-952D-6E21CC229579}"/>
          </ac:spMkLst>
        </pc:spChg>
      </pc:sldChg>
      <pc:sldChg chg="addSp delSp modSp ord">
        <pc:chgData name="Preble, Edward" userId="3f699ce9-b5cc-4fed-b6d2-42f0fa8fd75f" providerId="ADAL" clId="{C0BAE71C-9247-6D47-8B2A-41EBF480470C}" dt="2019-02-17T19:49:37.442" v="905" actId="20577"/>
        <pc:sldMkLst>
          <pc:docMk/>
          <pc:sldMk cId="986079304" sldId="292"/>
        </pc:sldMkLst>
        <pc:spChg chg="add">
          <ac:chgData name="Preble, Edward" userId="3f699ce9-b5cc-4fed-b6d2-42f0fa8fd75f" providerId="ADAL" clId="{C0BAE71C-9247-6D47-8B2A-41EBF480470C}" dt="2019-02-17T19:47:43.907" v="874"/>
          <ac:spMkLst>
            <pc:docMk/>
            <pc:sldMk cId="986079304" sldId="292"/>
            <ac:spMk id="14" creationId="{6E776938-83AC-D54B-9EA3-453B40D285B0}"/>
          </ac:spMkLst>
        </pc:spChg>
        <pc:spChg chg="del">
          <ac:chgData name="Preble, Edward" userId="3f699ce9-b5cc-4fed-b6d2-42f0fa8fd75f" providerId="ADAL" clId="{C0BAE71C-9247-6D47-8B2A-41EBF480470C}" dt="2019-02-17T19:47:43.134" v="873" actId="478"/>
          <ac:spMkLst>
            <pc:docMk/>
            <pc:sldMk cId="986079304" sldId="292"/>
            <ac:spMk id="15" creationId="{0C873A43-6E13-9741-AC74-1EA1756DFB5A}"/>
          </ac:spMkLst>
        </pc:spChg>
        <pc:spChg chg="del mod">
          <ac:chgData name="Preble, Edward" userId="3f699ce9-b5cc-4fed-b6d2-42f0fa8fd75f" providerId="ADAL" clId="{C0BAE71C-9247-6D47-8B2A-41EBF480470C}" dt="2019-02-17T19:47:43.134" v="873" actId="478"/>
          <ac:spMkLst>
            <pc:docMk/>
            <pc:sldMk cId="986079304" sldId="292"/>
            <ac:spMk id="16" creationId="{E4F0D879-8A71-5C4E-9B21-3C5988765090}"/>
          </ac:spMkLst>
        </pc:spChg>
        <pc:spChg chg="del mod">
          <ac:chgData name="Preble, Edward" userId="3f699ce9-b5cc-4fed-b6d2-42f0fa8fd75f" providerId="ADAL" clId="{C0BAE71C-9247-6D47-8B2A-41EBF480470C}" dt="2019-02-17T19:47:43.134" v="873" actId="478"/>
          <ac:spMkLst>
            <pc:docMk/>
            <pc:sldMk cId="986079304" sldId="292"/>
            <ac:spMk id="17" creationId="{19CC0518-FFAE-F14E-A400-3813AD2379E9}"/>
          </ac:spMkLst>
        </pc:spChg>
        <pc:spChg chg="add mod">
          <ac:chgData name="Preble, Edward" userId="3f699ce9-b5cc-4fed-b6d2-42f0fa8fd75f" providerId="ADAL" clId="{C0BAE71C-9247-6D47-8B2A-41EBF480470C}" dt="2019-02-17T19:49:34.436" v="902" actId="20577"/>
          <ac:spMkLst>
            <pc:docMk/>
            <pc:sldMk cId="986079304" sldId="292"/>
            <ac:spMk id="18" creationId="{D1541124-48BF-BD45-83BD-5F3A05AC3288}"/>
          </ac:spMkLst>
        </pc:spChg>
        <pc:spChg chg="add mod">
          <ac:chgData name="Preble, Edward" userId="3f699ce9-b5cc-4fed-b6d2-42f0fa8fd75f" providerId="ADAL" clId="{C0BAE71C-9247-6D47-8B2A-41EBF480470C}" dt="2019-02-17T19:49:35.156" v="903" actId="20577"/>
          <ac:spMkLst>
            <pc:docMk/>
            <pc:sldMk cId="986079304" sldId="292"/>
            <ac:spMk id="19" creationId="{C44ADB05-45E9-2741-A9E9-ED677BCCB98D}"/>
          </ac:spMkLst>
        </pc:spChg>
        <pc:spChg chg="add mod">
          <ac:chgData name="Preble, Edward" userId="3f699ce9-b5cc-4fed-b6d2-42f0fa8fd75f" providerId="ADAL" clId="{C0BAE71C-9247-6D47-8B2A-41EBF480470C}" dt="2019-02-17T19:49:36.204" v="904" actId="20577"/>
          <ac:spMkLst>
            <pc:docMk/>
            <pc:sldMk cId="986079304" sldId="292"/>
            <ac:spMk id="20" creationId="{95D57BFF-4412-814D-9758-7096866C29AD}"/>
          </ac:spMkLst>
        </pc:spChg>
        <pc:spChg chg="add mod">
          <ac:chgData name="Preble, Edward" userId="3f699ce9-b5cc-4fed-b6d2-42f0fa8fd75f" providerId="ADAL" clId="{C0BAE71C-9247-6D47-8B2A-41EBF480470C}" dt="2019-02-17T19:49:37.442" v="905" actId="20577"/>
          <ac:spMkLst>
            <pc:docMk/>
            <pc:sldMk cId="986079304" sldId="292"/>
            <ac:spMk id="21" creationId="{6E4DD3DD-EE19-B94E-9432-12AA0204F22D}"/>
          </ac:spMkLst>
        </pc:spChg>
        <pc:spChg chg="del mod">
          <ac:chgData name="Preble, Edward" userId="3f699ce9-b5cc-4fed-b6d2-42f0fa8fd75f" providerId="ADAL" clId="{C0BAE71C-9247-6D47-8B2A-41EBF480470C}" dt="2019-02-17T19:47:43.134" v="873" actId="478"/>
          <ac:spMkLst>
            <pc:docMk/>
            <pc:sldMk cId="986079304" sldId="292"/>
            <ac:spMk id="24" creationId="{4B22EDDC-F759-D540-8207-D95DD0F02BE6}"/>
          </ac:spMkLst>
        </pc:spChg>
        <pc:spChg chg="del">
          <ac:chgData name="Preble, Edward" userId="3f699ce9-b5cc-4fed-b6d2-42f0fa8fd75f" providerId="ADAL" clId="{C0BAE71C-9247-6D47-8B2A-41EBF480470C}" dt="2019-02-17T19:47:43.134" v="873" actId="478"/>
          <ac:spMkLst>
            <pc:docMk/>
            <pc:sldMk cId="986079304" sldId="292"/>
            <ac:spMk id="25" creationId="{B8D4ED55-5943-0646-B5B5-A412B0E42D8A}"/>
          </ac:spMkLst>
        </pc:spChg>
      </pc:sldChg>
      <pc:sldChg chg="addSp delSp modNotesTx">
        <pc:chgData name="Preble, Edward" userId="3f699ce9-b5cc-4fed-b6d2-42f0fa8fd75f" providerId="ADAL" clId="{C0BAE71C-9247-6D47-8B2A-41EBF480470C}" dt="2019-02-17T19:50:15.168" v="913"/>
        <pc:sldMkLst>
          <pc:docMk/>
          <pc:sldMk cId="479493192" sldId="294"/>
        </pc:sldMkLst>
        <pc:spChg chg="add">
          <ac:chgData name="Preble, Edward" userId="3f699ce9-b5cc-4fed-b6d2-42f0fa8fd75f" providerId="ADAL" clId="{C0BAE71C-9247-6D47-8B2A-41EBF480470C}" dt="2019-02-17T19:50:15.168" v="913"/>
          <ac:spMkLst>
            <pc:docMk/>
            <pc:sldMk cId="479493192" sldId="294"/>
            <ac:spMk id="11" creationId="{75C05879-81BC-C149-B125-2EF902EC53F7}"/>
          </ac:spMkLst>
        </pc:spChg>
        <pc:spChg chg="add">
          <ac:chgData name="Preble, Edward" userId="3f699ce9-b5cc-4fed-b6d2-42f0fa8fd75f" providerId="ADAL" clId="{C0BAE71C-9247-6D47-8B2A-41EBF480470C}" dt="2019-02-17T19:50:15.168" v="913"/>
          <ac:spMkLst>
            <pc:docMk/>
            <pc:sldMk cId="479493192" sldId="294"/>
            <ac:spMk id="12" creationId="{E96F32BD-A039-3548-B9BF-8F79874F2B84}"/>
          </ac:spMkLst>
        </pc:spChg>
        <pc:spChg chg="del">
          <ac:chgData name="Preble, Edward" userId="3f699ce9-b5cc-4fed-b6d2-42f0fa8fd75f" providerId="ADAL" clId="{C0BAE71C-9247-6D47-8B2A-41EBF480470C}" dt="2019-02-17T19:50:14.777" v="912" actId="478"/>
          <ac:spMkLst>
            <pc:docMk/>
            <pc:sldMk cId="479493192" sldId="294"/>
            <ac:spMk id="13" creationId="{4C25EC32-8EC6-9542-B39E-BB58DFE0B811}"/>
          </ac:spMkLst>
        </pc:spChg>
        <pc:spChg chg="del">
          <ac:chgData name="Preble, Edward" userId="3f699ce9-b5cc-4fed-b6d2-42f0fa8fd75f" providerId="ADAL" clId="{C0BAE71C-9247-6D47-8B2A-41EBF480470C}" dt="2019-02-17T19:50:14.777" v="912" actId="478"/>
          <ac:spMkLst>
            <pc:docMk/>
            <pc:sldMk cId="479493192" sldId="294"/>
            <ac:spMk id="14" creationId="{9BE66CA6-72A4-3243-9DA6-C61590BF9C60}"/>
          </ac:spMkLst>
        </pc:spChg>
        <pc:spChg chg="del">
          <ac:chgData name="Preble, Edward" userId="3f699ce9-b5cc-4fed-b6d2-42f0fa8fd75f" providerId="ADAL" clId="{C0BAE71C-9247-6D47-8B2A-41EBF480470C}" dt="2019-02-17T19:50:14.777" v="912" actId="478"/>
          <ac:spMkLst>
            <pc:docMk/>
            <pc:sldMk cId="479493192" sldId="294"/>
            <ac:spMk id="15" creationId="{804B0436-8406-E04D-85E3-5415703D6DBE}"/>
          </ac:spMkLst>
        </pc:spChg>
        <pc:spChg chg="del">
          <ac:chgData name="Preble, Edward" userId="3f699ce9-b5cc-4fed-b6d2-42f0fa8fd75f" providerId="ADAL" clId="{C0BAE71C-9247-6D47-8B2A-41EBF480470C}" dt="2019-02-17T19:50:14.777" v="912" actId="478"/>
          <ac:spMkLst>
            <pc:docMk/>
            <pc:sldMk cId="479493192" sldId="294"/>
            <ac:spMk id="16" creationId="{76548638-3E57-C748-864F-A40ADD0F0A34}"/>
          </ac:spMkLst>
        </pc:spChg>
        <pc:spChg chg="del">
          <ac:chgData name="Preble, Edward" userId="3f699ce9-b5cc-4fed-b6d2-42f0fa8fd75f" providerId="ADAL" clId="{C0BAE71C-9247-6D47-8B2A-41EBF480470C}" dt="2019-02-17T19:50:14.777" v="912" actId="478"/>
          <ac:spMkLst>
            <pc:docMk/>
            <pc:sldMk cId="479493192" sldId="294"/>
            <ac:spMk id="17" creationId="{68980F59-E273-A74D-A4AD-3BD7686B9E95}"/>
          </ac:spMkLst>
        </pc:spChg>
        <pc:spChg chg="add">
          <ac:chgData name="Preble, Edward" userId="3f699ce9-b5cc-4fed-b6d2-42f0fa8fd75f" providerId="ADAL" clId="{C0BAE71C-9247-6D47-8B2A-41EBF480470C}" dt="2019-02-17T19:50:15.168" v="913"/>
          <ac:spMkLst>
            <pc:docMk/>
            <pc:sldMk cId="479493192" sldId="294"/>
            <ac:spMk id="18" creationId="{754A84E0-CFA0-1A49-98D3-9952F45A4C71}"/>
          </ac:spMkLst>
        </pc:spChg>
        <pc:spChg chg="add">
          <ac:chgData name="Preble, Edward" userId="3f699ce9-b5cc-4fed-b6d2-42f0fa8fd75f" providerId="ADAL" clId="{C0BAE71C-9247-6D47-8B2A-41EBF480470C}" dt="2019-02-17T19:50:15.168" v="913"/>
          <ac:spMkLst>
            <pc:docMk/>
            <pc:sldMk cId="479493192" sldId="294"/>
            <ac:spMk id="19" creationId="{6D6D4A5D-E3C6-FD40-B6DE-198BC6F46AC1}"/>
          </ac:spMkLst>
        </pc:spChg>
        <pc:spChg chg="add">
          <ac:chgData name="Preble, Edward" userId="3f699ce9-b5cc-4fed-b6d2-42f0fa8fd75f" providerId="ADAL" clId="{C0BAE71C-9247-6D47-8B2A-41EBF480470C}" dt="2019-02-17T19:50:15.168" v="913"/>
          <ac:spMkLst>
            <pc:docMk/>
            <pc:sldMk cId="479493192" sldId="294"/>
            <ac:spMk id="20" creationId="{EBD8F101-1979-424E-AB02-6D20C796E7B5}"/>
          </ac:spMkLst>
        </pc:spChg>
      </pc:sldChg>
      <pc:sldChg chg="addSp delSp">
        <pc:chgData name="Preble, Edward" userId="3f699ce9-b5cc-4fed-b6d2-42f0fa8fd75f" providerId="ADAL" clId="{C0BAE71C-9247-6D47-8B2A-41EBF480470C}" dt="2019-02-17T19:50:20.555" v="915"/>
        <pc:sldMkLst>
          <pc:docMk/>
          <pc:sldMk cId="561271398" sldId="296"/>
        </pc:sldMkLst>
        <pc:spChg chg="add">
          <ac:chgData name="Preble, Edward" userId="3f699ce9-b5cc-4fed-b6d2-42f0fa8fd75f" providerId="ADAL" clId="{C0BAE71C-9247-6D47-8B2A-41EBF480470C}" dt="2019-02-17T19:50:20.555" v="915"/>
          <ac:spMkLst>
            <pc:docMk/>
            <pc:sldMk cId="561271398" sldId="296"/>
            <ac:spMk id="11" creationId="{08E0270D-A799-D440-A705-AAFCDA7DF30E}"/>
          </ac:spMkLst>
        </pc:spChg>
        <pc:spChg chg="add">
          <ac:chgData name="Preble, Edward" userId="3f699ce9-b5cc-4fed-b6d2-42f0fa8fd75f" providerId="ADAL" clId="{C0BAE71C-9247-6D47-8B2A-41EBF480470C}" dt="2019-02-17T19:50:20.555" v="915"/>
          <ac:spMkLst>
            <pc:docMk/>
            <pc:sldMk cId="561271398" sldId="296"/>
            <ac:spMk id="12" creationId="{B2FD364D-00BF-D34B-B71D-C0F6C9197B49}"/>
          </ac:spMkLst>
        </pc:spChg>
        <pc:spChg chg="del">
          <ac:chgData name="Preble, Edward" userId="3f699ce9-b5cc-4fed-b6d2-42f0fa8fd75f" providerId="ADAL" clId="{C0BAE71C-9247-6D47-8B2A-41EBF480470C}" dt="2019-02-17T19:50:20.088" v="914" actId="478"/>
          <ac:spMkLst>
            <pc:docMk/>
            <pc:sldMk cId="561271398" sldId="296"/>
            <ac:spMk id="13" creationId="{2AED82DE-C828-264F-9389-073BEE77E3E5}"/>
          </ac:spMkLst>
        </pc:spChg>
        <pc:spChg chg="del">
          <ac:chgData name="Preble, Edward" userId="3f699ce9-b5cc-4fed-b6d2-42f0fa8fd75f" providerId="ADAL" clId="{C0BAE71C-9247-6D47-8B2A-41EBF480470C}" dt="2019-02-17T19:50:20.088" v="914" actId="478"/>
          <ac:spMkLst>
            <pc:docMk/>
            <pc:sldMk cId="561271398" sldId="296"/>
            <ac:spMk id="14" creationId="{DCDBF1DD-DD10-4E41-902D-43AD41DE5109}"/>
          </ac:spMkLst>
        </pc:spChg>
        <pc:spChg chg="del">
          <ac:chgData name="Preble, Edward" userId="3f699ce9-b5cc-4fed-b6d2-42f0fa8fd75f" providerId="ADAL" clId="{C0BAE71C-9247-6D47-8B2A-41EBF480470C}" dt="2019-02-17T19:50:20.088" v="914" actId="478"/>
          <ac:spMkLst>
            <pc:docMk/>
            <pc:sldMk cId="561271398" sldId="296"/>
            <ac:spMk id="15" creationId="{B796624F-1684-B64E-91C6-17E66B7E15A4}"/>
          </ac:spMkLst>
        </pc:spChg>
        <pc:spChg chg="del">
          <ac:chgData name="Preble, Edward" userId="3f699ce9-b5cc-4fed-b6d2-42f0fa8fd75f" providerId="ADAL" clId="{C0BAE71C-9247-6D47-8B2A-41EBF480470C}" dt="2019-02-17T19:50:20.088" v="914" actId="478"/>
          <ac:spMkLst>
            <pc:docMk/>
            <pc:sldMk cId="561271398" sldId="296"/>
            <ac:spMk id="16" creationId="{1E997E38-3FEA-134A-8901-45EEAE30418C}"/>
          </ac:spMkLst>
        </pc:spChg>
        <pc:spChg chg="del">
          <ac:chgData name="Preble, Edward" userId="3f699ce9-b5cc-4fed-b6d2-42f0fa8fd75f" providerId="ADAL" clId="{C0BAE71C-9247-6D47-8B2A-41EBF480470C}" dt="2019-02-17T19:50:20.088" v="914" actId="478"/>
          <ac:spMkLst>
            <pc:docMk/>
            <pc:sldMk cId="561271398" sldId="296"/>
            <ac:spMk id="17" creationId="{61AB0EB6-DC56-7042-B35A-6DA19409C015}"/>
          </ac:spMkLst>
        </pc:spChg>
        <pc:spChg chg="add">
          <ac:chgData name="Preble, Edward" userId="3f699ce9-b5cc-4fed-b6d2-42f0fa8fd75f" providerId="ADAL" clId="{C0BAE71C-9247-6D47-8B2A-41EBF480470C}" dt="2019-02-17T19:50:20.555" v="915"/>
          <ac:spMkLst>
            <pc:docMk/>
            <pc:sldMk cId="561271398" sldId="296"/>
            <ac:spMk id="18" creationId="{080864CF-7099-FF49-8E2E-F7A656F5A65C}"/>
          </ac:spMkLst>
        </pc:spChg>
        <pc:spChg chg="add">
          <ac:chgData name="Preble, Edward" userId="3f699ce9-b5cc-4fed-b6d2-42f0fa8fd75f" providerId="ADAL" clId="{C0BAE71C-9247-6D47-8B2A-41EBF480470C}" dt="2019-02-17T19:50:20.555" v="915"/>
          <ac:spMkLst>
            <pc:docMk/>
            <pc:sldMk cId="561271398" sldId="296"/>
            <ac:spMk id="19" creationId="{33A0229E-4490-7446-AB3D-CE2A2D4DE8A1}"/>
          </ac:spMkLst>
        </pc:spChg>
        <pc:spChg chg="add">
          <ac:chgData name="Preble, Edward" userId="3f699ce9-b5cc-4fed-b6d2-42f0fa8fd75f" providerId="ADAL" clId="{C0BAE71C-9247-6D47-8B2A-41EBF480470C}" dt="2019-02-17T19:50:20.555" v="915"/>
          <ac:spMkLst>
            <pc:docMk/>
            <pc:sldMk cId="561271398" sldId="296"/>
            <ac:spMk id="20" creationId="{43E88979-C7C3-E943-905A-5FEBA95EDDE4}"/>
          </ac:spMkLst>
        </pc:spChg>
      </pc:sldChg>
      <pc:sldChg chg="addSp delSp">
        <pc:chgData name="Preble, Edward" userId="3f699ce9-b5cc-4fed-b6d2-42f0fa8fd75f" providerId="ADAL" clId="{C0BAE71C-9247-6D47-8B2A-41EBF480470C}" dt="2019-02-17T19:51:23.205" v="932"/>
        <pc:sldMkLst>
          <pc:docMk/>
          <pc:sldMk cId="827723818" sldId="299"/>
        </pc:sldMkLst>
        <pc:spChg chg="add">
          <ac:chgData name="Preble, Edward" userId="3f699ce9-b5cc-4fed-b6d2-42f0fa8fd75f" providerId="ADAL" clId="{C0BAE71C-9247-6D47-8B2A-41EBF480470C}" dt="2019-02-17T19:51:23.205" v="932"/>
          <ac:spMkLst>
            <pc:docMk/>
            <pc:sldMk cId="827723818" sldId="299"/>
            <ac:spMk id="40" creationId="{137C256D-DA07-EE40-B9E8-E0667F6CF53A}"/>
          </ac:spMkLst>
        </pc:spChg>
        <pc:spChg chg="del">
          <ac:chgData name="Preble, Edward" userId="3f699ce9-b5cc-4fed-b6d2-42f0fa8fd75f" providerId="ADAL" clId="{C0BAE71C-9247-6D47-8B2A-41EBF480470C}" dt="2019-02-17T19:51:22.303" v="931" actId="478"/>
          <ac:spMkLst>
            <pc:docMk/>
            <pc:sldMk cId="827723818" sldId="299"/>
            <ac:spMk id="41" creationId="{D1191742-8055-504F-9786-8B5BD95E709C}"/>
          </ac:spMkLst>
        </pc:spChg>
        <pc:spChg chg="del">
          <ac:chgData name="Preble, Edward" userId="3f699ce9-b5cc-4fed-b6d2-42f0fa8fd75f" providerId="ADAL" clId="{C0BAE71C-9247-6D47-8B2A-41EBF480470C}" dt="2019-02-17T19:51:22.303" v="931" actId="478"/>
          <ac:spMkLst>
            <pc:docMk/>
            <pc:sldMk cId="827723818" sldId="299"/>
            <ac:spMk id="42" creationId="{539FC1B4-AE4C-D34A-8E17-F5624182193E}"/>
          </ac:spMkLst>
        </pc:spChg>
        <pc:spChg chg="del">
          <ac:chgData name="Preble, Edward" userId="3f699ce9-b5cc-4fed-b6d2-42f0fa8fd75f" providerId="ADAL" clId="{C0BAE71C-9247-6D47-8B2A-41EBF480470C}" dt="2019-02-17T19:51:22.303" v="931" actId="478"/>
          <ac:spMkLst>
            <pc:docMk/>
            <pc:sldMk cId="827723818" sldId="299"/>
            <ac:spMk id="43" creationId="{531A1A01-A788-4649-B3A0-646F2FCE2D66}"/>
          </ac:spMkLst>
        </pc:spChg>
        <pc:spChg chg="del">
          <ac:chgData name="Preble, Edward" userId="3f699ce9-b5cc-4fed-b6d2-42f0fa8fd75f" providerId="ADAL" clId="{C0BAE71C-9247-6D47-8B2A-41EBF480470C}" dt="2019-02-17T19:51:22.303" v="931" actId="478"/>
          <ac:spMkLst>
            <pc:docMk/>
            <pc:sldMk cId="827723818" sldId="299"/>
            <ac:spMk id="44" creationId="{4E2A7768-1203-FE44-AD42-44C6CBE47231}"/>
          </ac:spMkLst>
        </pc:spChg>
        <pc:spChg chg="del">
          <ac:chgData name="Preble, Edward" userId="3f699ce9-b5cc-4fed-b6d2-42f0fa8fd75f" providerId="ADAL" clId="{C0BAE71C-9247-6D47-8B2A-41EBF480470C}" dt="2019-02-17T19:51:22.303" v="931" actId="478"/>
          <ac:spMkLst>
            <pc:docMk/>
            <pc:sldMk cId="827723818" sldId="299"/>
            <ac:spMk id="45" creationId="{D2AEE84C-6FF1-5241-B739-E4A39113AEF9}"/>
          </ac:spMkLst>
        </pc:spChg>
        <pc:spChg chg="add">
          <ac:chgData name="Preble, Edward" userId="3f699ce9-b5cc-4fed-b6d2-42f0fa8fd75f" providerId="ADAL" clId="{C0BAE71C-9247-6D47-8B2A-41EBF480470C}" dt="2019-02-17T19:51:23.205" v="932"/>
          <ac:spMkLst>
            <pc:docMk/>
            <pc:sldMk cId="827723818" sldId="299"/>
            <ac:spMk id="46" creationId="{E601AEEF-8694-9C47-9FEE-64A0499E3BAB}"/>
          </ac:spMkLst>
        </pc:spChg>
        <pc:spChg chg="add">
          <ac:chgData name="Preble, Edward" userId="3f699ce9-b5cc-4fed-b6d2-42f0fa8fd75f" providerId="ADAL" clId="{C0BAE71C-9247-6D47-8B2A-41EBF480470C}" dt="2019-02-17T19:51:23.205" v="932"/>
          <ac:spMkLst>
            <pc:docMk/>
            <pc:sldMk cId="827723818" sldId="299"/>
            <ac:spMk id="47" creationId="{9C7EBEA9-74E9-FF47-BA1B-A9D49308EDC3}"/>
          </ac:spMkLst>
        </pc:spChg>
        <pc:spChg chg="add">
          <ac:chgData name="Preble, Edward" userId="3f699ce9-b5cc-4fed-b6d2-42f0fa8fd75f" providerId="ADAL" clId="{C0BAE71C-9247-6D47-8B2A-41EBF480470C}" dt="2019-02-17T19:51:23.205" v="932"/>
          <ac:spMkLst>
            <pc:docMk/>
            <pc:sldMk cId="827723818" sldId="299"/>
            <ac:spMk id="48" creationId="{957B991D-47CA-4A43-AE93-E866012A6489}"/>
          </ac:spMkLst>
        </pc:spChg>
        <pc:spChg chg="add">
          <ac:chgData name="Preble, Edward" userId="3f699ce9-b5cc-4fed-b6d2-42f0fa8fd75f" providerId="ADAL" clId="{C0BAE71C-9247-6D47-8B2A-41EBF480470C}" dt="2019-02-17T19:51:23.205" v="932"/>
          <ac:spMkLst>
            <pc:docMk/>
            <pc:sldMk cId="827723818" sldId="299"/>
            <ac:spMk id="49" creationId="{A2E51926-6825-3148-A063-CC81B020BB06}"/>
          </ac:spMkLst>
        </pc:spChg>
      </pc:sldChg>
      <pc:sldChg chg="addSp delSp">
        <pc:chgData name="Preble, Edward" userId="3f699ce9-b5cc-4fed-b6d2-42f0fa8fd75f" providerId="ADAL" clId="{C0BAE71C-9247-6D47-8B2A-41EBF480470C}" dt="2019-02-17T19:50:53.272" v="923"/>
        <pc:sldMkLst>
          <pc:docMk/>
          <pc:sldMk cId="35720052" sldId="308"/>
        </pc:sldMkLst>
        <pc:spChg chg="add">
          <ac:chgData name="Preble, Edward" userId="3f699ce9-b5cc-4fed-b6d2-42f0fa8fd75f" providerId="ADAL" clId="{C0BAE71C-9247-6D47-8B2A-41EBF480470C}" dt="2019-02-17T19:50:53.272" v="923"/>
          <ac:spMkLst>
            <pc:docMk/>
            <pc:sldMk cId="35720052" sldId="308"/>
            <ac:spMk id="16" creationId="{B5F9A9B5-B54E-6C49-AAE4-1B0B2B7656FA}"/>
          </ac:spMkLst>
        </pc:spChg>
        <pc:spChg chg="add">
          <ac:chgData name="Preble, Edward" userId="3f699ce9-b5cc-4fed-b6d2-42f0fa8fd75f" providerId="ADAL" clId="{C0BAE71C-9247-6D47-8B2A-41EBF480470C}" dt="2019-02-17T19:50:53.272" v="923"/>
          <ac:spMkLst>
            <pc:docMk/>
            <pc:sldMk cId="35720052" sldId="308"/>
            <ac:spMk id="17" creationId="{5C3557D3-811E-094E-B65B-817C3A17A39A}"/>
          </ac:spMkLst>
        </pc:spChg>
        <pc:spChg chg="add">
          <ac:chgData name="Preble, Edward" userId="3f699ce9-b5cc-4fed-b6d2-42f0fa8fd75f" providerId="ADAL" clId="{C0BAE71C-9247-6D47-8B2A-41EBF480470C}" dt="2019-02-17T19:50:53.272" v="923"/>
          <ac:spMkLst>
            <pc:docMk/>
            <pc:sldMk cId="35720052" sldId="308"/>
            <ac:spMk id="18" creationId="{523A77AF-DCF0-6C47-BB4A-94441A504E4C}"/>
          </ac:spMkLst>
        </pc:spChg>
        <pc:spChg chg="add">
          <ac:chgData name="Preble, Edward" userId="3f699ce9-b5cc-4fed-b6d2-42f0fa8fd75f" providerId="ADAL" clId="{C0BAE71C-9247-6D47-8B2A-41EBF480470C}" dt="2019-02-17T19:50:53.272" v="923"/>
          <ac:spMkLst>
            <pc:docMk/>
            <pc:sldMk cId="35720052" sldId="308"/>
            <ac:spMk id="19" creationId="{C1AC6545-7726-7349-A56B-1D83008135E1}"/>
          </ac:spMkLst>
        </pc:spChg>
        <pc:spChg chg="add">
          <ac:chgData name="Preble, Edward" userId="3f699ce9-b5cc-4fed-b6d2-42f0fa8fd75f" providerId="ADAL" clId="{C0BAE71C-9247-6D47-8B2A-41EBF480470C}" dt="2019-02-17T19:50:53.272" v="923"/>
          <ac:spMkLst>
            <pc:docMk/>
            <pc:sldMk cId="35720052" sldId="308"/>
            <ac:spMk id="20" creationId="{D0EC7092-2339-F84F-BC46-518486858D9E}"/>
          </ac:spMkLst>
        </pc:spChg>
        <pc:spChg chg="del">
          <ac:chgData name="Preble, Edward" userId="3f699ce9-b5cc-4fed-b6d2-42f0fa8fd75f" providerId="ADAL" clId="{C0BAE71C-9247-6D47-8B2A-41EBF480470C}" dt="2019-02-17T19:50:52.760" v="922" actId="478"/>
          <ac:spMkLst>
            <pc:docMk/>
            <pc:sldMk cId="35720052" sldId="308"/>
            <ac:spMk id="21" creationId="{FBD60C5F-F0DC-F743-A955-32C90BE005B2}"/>
          </ac:spMkLst>
        </pc:spChg>
        <pc:spChg chg="del">
          <ac:chgData name="Preble, Edward" userId="3f699ce9-b5cc-4fed-b6d2-42f0fa8fd75f" providerId="ADAL" clId="{C0BAE71C-9247-6D47-8B2A-41EBF480470C}" dt="2019-02-17T19:50:52.760" v="922" actId="478"/>
          <ac:spMkLst>
            <pc:docMk/>
            <pc:sldMk cId="35720052" sldId="308"/>
            <ac:spMk id="22" creationId="{03FF00AC-0143-1E4E-BD0B-6E5E7A88229F}"/>
          </ac:spMkLst>
        </pc:spChg>
        <pc:spChg chg="del">
          <ac:chgData name="Preble, Edward" userId="3f699ce9-b5cc-4fed-b6d2-42f0fa8fd75f" providerId="ADAL" clId="{C0BAE71C-9247-6D47-8B2A-41EBF480470C}" dt="2019-02-17T19:50:52.760" v="922" actId="478"/>
          <ac:spMkLst>
            <pc:docMk/>
            <pc:sldMk cId="35720052" sldId="308"/>
            <ac:spMk id="23" creationId="{5DF54A84-040E-7E47-B715-E2452CE184B8}"/>
          </ac:spMkLst>
        </pc:spChg>
        <pc:spChg chg="del">
          <ac:chgData name="Preble, Edward" userId="3f699ce9-b5cc-4fed-b6d2-42f0fa8fd75f" providerId="ADAL" clId="{C0BAE71C-9247-6D47-8B2A-41EBF480470C}" dt="2019-02-17T19:50:52.760" v="922" actId="478"/>
          <ac:spMkLst>
            <pc:docMk/>
            <pc:sldMk cId="35720052" sldId="308"/>
            <ac:spMk id="24" creationId="{63B9DD08-18B9-6945-B8DB-0419E30C2378}"/>
          </ac:spMkLst>
        </pc:spChg>
        <pc:spChg chg="del">
          <ac:chgData name="Preble, Edward" userId="3f699ce9-b5cc-4fed-b6d2-42f0fa8fd75f" providerId="ADAL" clId="{C0BAE71C-9247-6D47-8B2A-41EBF480470C}" dt="2019-02-17T19:50:52.760" v="922" actId="478"/>
          <ac:spMkLst>
            <pc:docMk/>
            <pc:sldMk cId="35720052" sldId="308"/>
            <ac:spMk id="25" creationId="{3874C1E7-3699-7346-9FB5-DE8F70FAF139}"/>
          </ac:spMkLst>
        </pc:spChg>
      </pc:sldChg>
      <pc:sldChg chg="addSp delSp">
        <pc:chgData name="Preble, Edward" userId="3f699ce9-b5cc-4fed-b6d2-42f0fa8fd75f" providerId="ADAL" clId="{C0BAE71C-9247-6D47-8B2A-41EBF480470C}" dt="2019-02-17T19:51:28.680" v="934"/>
        <pc:sldMkLst>
          <pc:docMk/>
          <pc:sldMk cId="1207887474" sldId="309"/>
        </pc:sldMkLst>
        <pc:spChg chg="add">
          <ac:chgData name="Preble, Edward" userId="3f699ce9-b5cc-4fed-b6d2-42f0fa8fd75f" providerId="ADAL" clId="{C0BAE71C-9247-6D47-8B2A-41EBF480470C}" dt="2019-02-17T19:51:28.680" v="934"/>
          <ac:spMkLst>
            <pc:docMk/>
            <pc:sldMk cId="1207887474" sldId="309"/>
            <ac:spMk id="18" creationId="{1DFE46F7-D4B5-A448-A832-BBC12697F9F4}"/>
          </ac:spMkLst>
        </pc:spChg>
        <pc:spChg chg="add">
          <ac:chgData name="Preble, Edward" userId="3f699ce9-b5cc-4fed-b6d2-42f0fa8fd75f" providerId="ADAL" clId="{C0BAE71C-9247-6D47-8B2A-41EBF480470C}" dt="2019-02-17T19:51:28.680" v="934"/>
          <ac:spMkLst>
            <pc:docMk/>
            <pc:sldMk cId="1207887474" sldId="309"/>
            <ac:spMk id="19" creationId="{3A7810B3-5149-F048-92F7-75F2F5AA20B1}"/>
          </ac:spMkLst>
        </pc:spChg>
        <pc:spChg chg="del">
          <ac:chgData name="Preble, Edward" userId="3f699ce9-b5cc-4fed-b6d2-42f0fa8fd75f" providerId="ADAL" clId="{C0BAE71C-9247-6D47-8B2A-41EBF480470C}" dt="2019-02-17T19:51:28.296" v="933" actId="478"/>
          <ac:spMkLst>
            <pc:docMk/>
            <pc:sldMk cId="1207887474" sldId="309"/>
            <ac:spMk id="20" creationId="{12D32A13-157D-2042-A024-C90B7D70D976}"/>
          </ac:spMkLst>
        </pc:spChg>
        <pc:spChg chg="del">
          <ac:chgData name="Preble, Edward" userId="3f699ce9-b5cc-4fed-b6d2-42f0fa8fd75f" providerId="ADAL" clId="{C0BAE71C-9247-6D47-8B2A-41EBF480470C}" dt="2019-02-17T19:51:28.296" v="933" actId="478"/>
          <ac:spMkLst>
            <pc:docMk/>
            <pc:sldMk cId="1207887474" sldId="309"/>
            <ac:spMk id="21" creationId="{0677D0B8-7BF1-ED45-B14F-05CA5EF4A02B}"/>
          </ac:spMkLst>
        </pc:spChg>
        <pc:spChg chg="del">
          <ac:chgData name="Preble, Edward" userId="3f699ce9-b5cc-4fed-b6d2-42f0fa8fd75f" providerId="ADAL" clId="{C0BAE71C-9247-6D47-8B2A-41EBF480470C}" dt="2019-02-17T19:51:28.296" v="933" actId="478"/>
          <ac:spMkLst>
            <pc:docMk/>
            <pc:sldMk cId="1207887474" sldId="309"/>
            <ac:spMk id="22" creationId="{552A089C-A05C-C842-98C7-A41CC9EE4E24}"/>
          </ac:spMkLst>
        </pc:spChg>
        <pc:spChg chg="del">
          <ac:chgData name="Preble, Edward" userId="3f699ce9-b5cc-4fed-b6d2-42f0fa8fd75f" providerId="ADAL" clId="{C0BAE71C-9247-6D47-8B2A-41EBF480470C}" dt="2019-02-17T19:51:28.296" v="933" actId="478"/>
          <ac:spMkLst>
            <pc:docMk/>
            <pc:sldMk cId="1207887474" sldId="309"/>
            <ac:spMk id="23" creationId="{110F9D70-7724-B942-9153-AE0BF2A287E5}"/>
          </ac:spMkLst>
        </pc:spChg>
        <pc:spChg chg="del">
          <ac:chgData name="Preble, Edward" userId="3f699ce9-b5cc-4fed-b6d2-42f0fa8fd75f" providerId="ADAL" clId="{C0BAE71C-9247-6D47-8B2A-41EBF480470C}" dt="2019-02-17T19:51:28.296" v="933" actId="478"/>
          <ac:spMkLst>
            <pc:docMk/>
            <pc:sldMk cId="1207887474" sldId="309"/>
            <ac:spMk id="24" creationId="{9242E6F0-C63A-6348-B797-9C9259320918}"/>
          </ac:spMkLst>
        </pc:spChg>
        <pc:spChg chg="add">
          <ac:chgData name="Preble, Edward" userId="3f699ce9-b5cc-4fed-b6d2-42f0fa8fd75f" providerId="ADAL" clId="{C0BAE71C-9247-6D47-8B2A-41EBF480470C}" dt="2019-02-17T19:51:28.680" v="934"/>
          <ac:spMkLst>
            <pc:docMk/>
            <pc:sldMk cId="1207887474" sldId="309"/>
            <ac:spMk id="25" creationId="{F861E4D0-C634-4849-9399-198253CC449B}"/>
          </ac:spMkLst>
        </pc:spChg>
        <pc:spChg chg="add">
          <ac:chgData name="Preble, Edward" userId="3f699ce9-b5cc-4fed-b6d2-42f0fa8fd75f" providerId="ADAL" clId="{C0BAE71C-9247-6D47-8B2A-41EBF480470C}" dt="2019-02-17T19:51:28.680" v="934"/>
          <ac:spMkLst>
            <pc:docMk/>
            <pc:sldMk cId="1207887474" sldId="309"/>
            <ac:spMk id="26" creationId="{F577F25B-743D-134D-AC87-032F932C4BEB}"/>
          </ac:spMkLst>
        </pc:spChg>
        <pc:spChg chg="add">
          <ac:chgData name="Preble, Edward" userId="3f699ce9-b5cc-4fed-b6d2-42f0fa8fd75f" providerId="ADAL" clId="{C0BAE71C-9247-6D47-8B2A-41EBF480470C}" dt="2019-02-17T19:51:28.680" v="934"/>
          <ac:spMkLst>
            <pc:docMk/>
            <pc:sldMk cId="1207887474" sldId="309"/>
            <ac:spMk id="27" creationId="{AF7F753A-9487-FD43-B581-55E3DEA10420}"/>
          </ac:spMkLst>
        </pc:spChg>
      </pc:sldChg>
      <pc:sldChg chg="del">
        <pc:chgData name="Preble, Edward" userId="3f699ce9-b5cc-4fed-b6d2-42f0fa8fd75f" providerId="ADAL" clId="{C0BAE71C-9247-6D47-8B2A-41EBF480470C}" dt="2019-02-17T19:42:54.923" v="808" actId="2696"/>
        <pc:sldMkLst>
          <pc:docMk/>
          <pc:sldMk cId="1230234525" sldId="312"/>
        </pc:sldMkLst>
      </pc:sldChg>
      <pc:sldChg chg="del">
        <pc:chgData name="Preble, Edward" userId="3f699ce9-b5cc-4fed-b6d2-42f0fa8fd75f" providerId="ADAL" clId="{C0BAE71C-9247-6D47-8B2A-41EBF480470C}" dt="2019-02-16T22:32:06.436" v="273" actId="2696"/>
        <pc:sldMkLst>
          <pc:docMk/>
          <pc:sldMk cId="854678920" sldId="319"/>
        </pc:sldMkLst>
      </pc:sldChg>
      <pc:sldChg chg="del">
        <pc:chgData name="Preble, Edward" userId="3f699ce9-b5cc-4fed-b6d2-42f0fa8fd75f" providerId="ADAL" clId="{C0BAE71C-9247-6D47-8B2A-41EBF480470C}" dt="2019-02-16T22:32:06.417" v="272" actId="2696"/>
        <pc:sldMkLst>
          <pc:docMk/>
          <pc:sldMk cId="1413901387" sldId="322"/>
        </pc:sldMkLst>
      </pc:sldChg>
      <pc:sldChg chg="del">
        <pc:chgData name="Preble, Edward" userId="3f699ce9-b5cc-4fed-b6d2-42f0fa8fd75f" providerId="ADAL" clId="{C0BAE71C-9247-6D47-8B2A-41EBF480470C}" dt="2019-02-16T22:32:06.479" v="276" actId="2696"/>
        <pc:sldMkLst>
          <pc:docMk/>
          <pc:sldMk cId="422683290" sldId="330"/>
        </pc:sldMkLst>
      </pc:sldChg>
      <pc:sldChg chg="addSp delSp modSp">
        <pc:chgData name="Preble, Edward" userId="3f699ce9-b5cc-4fed-b6d2-42f0fa8fd75f" providerId="ADAL" clId="{C0BAE71C-9247-6D47-8B2A-41EBF480470C}" dt="2019-02-17T19:51:51.300" v="940" actId="108"/>
        <pc:sldMkLst>
          <pc:docMk/>
          <pc:sldMk cId="2019118864" sldId="332"/>
        </pc:sldMkLst>
        <pc:spChg chg="add">
          <ac:chgData name="Preble, Edward" userId="3f699ce9-b5cc-4fed-b6d2-42f0fa8fd75f" providerId="ADAL" clId="{C0BAE71C-9247-6D47-8B2A-41EBF480470C}" dt="2019-02-17T19:51:41.359" v="938"/>
          <ac:spMkLst>
            <pc:docMk/>
            <pc:sldMk cId="2019118864" sldId="332"/>
            <ac:spMk id="10" creationId="{9CC73332-92C0-104F-BD3E-2ADDA5550021}"/>
          </ac:spMkLst>
        </pc:spChg>
        <pc:spChg chg="del">
          <ac:chgData name="Preble, Edward" userId="3f699ce9-b5cc-4fed-b6d2-42f0fa8fd75f" providerId="ADAL" clId="{C0BAE71C-9247-6D47-8B2A-41EBF480470C}" dt="2019-02-17T19:51:40.982" v="937" actId="478"/>
          <ac:spMkLst>
            <pc:docMk/>
            <pc:sldMk cId="2019118864" sldId="332"/>
            <ac:spMk id="11" creationId="{BABB80A6-5D96-0444-9295-0B9C74F3070F}"/>
          </ac:spMkLst>
        </pc:spChg>
        <pc:spChg chg="del">
          <ac:chgData name="Preble, Edward" userId="3f699ce9-b5cc-4fed-b6d2-42f0fa8fd75f" providerId="ADAL" clId="{C0BAE71C-9247-6D47-8B2A-41EBF480470C}" dt="2019-02-17T19:51:40.982" v="937" actId="478"/>
          <ac:spMkLst>
            <pc:docMk/>
            <pc:sldMk cId="2019118864" sldId="332"/>
            <ac:spMk id="12" creationId="{7195E3DC-A097-7B4A-9ED0-8393CA2D2644}"/>
          </ac:spMkLst>
        </pc:spChg>
        <pc:spChg chg="del">
          <ac:chgData name="Preble, Edward" userId="3f699ce9-b5cc-4fed-b6d2-42f0fa8fd75f" providerId="ADAL" clId="{C0BAE71C-9247-6D47-8B2A-41EBF480470C}" dt="2019-02-17T19:51:40.982" v="937" actId="478"/>
          <ac:spMkLst>
            <pc:docMk/>
            <pc:sldMk cId="2019118864" sldId="332"/>
            <ac:spMk id="13" creationId="{61D112B6-482E-304F-AC10-F206E5D7F1C0}"/>
          </ac:spMkLst>
        </pc:spChg>
        <pc:spChg chg="del">
          <ac:chgData name="Preble, Edward" userId="3f699ce9-b5cc-4fed-b6d2-42f0fa8fd75f" providerId="ADAL" clId="{C0BAE71C-9247-6D47-8B2A-41EBF480470C}" dt="2019-02-17T19:51:40.982" v="937" actId="478"/>
          <ac:spMkLst>
            <pc:docMk/>
            <pc:sldMk cId="2019118864" sldId="332"/>
            <ac:spMk id="14" creationId="{D2107C7A-83D8-A74E-A385-759F99DE6481}"/>
          </ac:spMkLst>
        </pc:spChg>
        <pc:spChg chg="del">
          <ac:chgData name="Preble, Edward" userId="3f699ce9-b5cc-4fed-b6d2-42f0fa8fd75f" providerId="ADAL" clId="{C0BAE71C-9247-6D47-8B2A-41EBF480470C}" dt="2019-02-17T19:51:40.982" v="937" actId="478"/>
          <ac:spMkLst>
            <pc:docMk/>
            <pc:sldMk cId="2019118864" sldId="332"/>
            <ac:spMk id="15" creationId="{D551CF6F-97AD-3747-9927-B16ABF5FE2B6}"/>
          </ac:spMkLst>
        </pc:spChg>
        <pc:spChg chg="add">
          <ac:chgData name="Preble, Edward" userId="3f699ce9-b5cc-4fed-b6d2-42f0fa8fd75f" providerId="ADAL" clId="{C0BAE71C-9247-6D47-8B2A-41EBF480470C}" dt="2019-02-17T19:51:41.359" v="938"/>
          <ac:spMkLst>
            <pc:docMk/>
            <pc:sldMk cId="2019118864" sldId="332"/>
            <ac:spMk id="16" creationId="{61CE6954-4D2A-1B45-BD63-03949BA68CC6}"/>
          </ac:spMkLst>
        </pc:spChg>
        <pc:spChg chg="add">
          <ac:chgData name="Preble, Edward" userId="3f699ce9-b5cc-4fed-b6d2-42f0fa8fd75f" providerId="ADAL" clId="{C0BAE71C-9247-6D47-8B2A-41EBF480470C}" dt="2019-02-17T19:51:41.359" v="938"/>
          <ac:spMkLst>
            <pc:docMk/>
            <pc:sldMk cId="2019118864" sldId="332"/>
            <ac:spMk id="17" creationId="{7A6D9384-8964-524E-A271-F2703288D661}"/>
          </ac:spMkLst>
        </pc:spChg>
        <pc:spChg chg="add mod">
          <ac:chgData name="Preble, Edward" userId="3f699ce9-b5cc-4fed-b6d2-42f0fa8fd75f" providerId="ADAL" clId="{C0BAE71C-9247-6D47-8B2A-41EBF480470C}" dt="2019-02-17T19:51:51.300" v="940" actId="108"/>
          <ac:spMkLst>
            <pc:docMk/>
            <pc:sldMk cId="2019118864" sldId="332"/>
            <ac:spMk id="18" creationId="{37AADAEC-672E-D841-934D-7EE361D225AD}"/>
          </ac:spMkLst>
        </pc:spChg>
        <pc:spChg chg="add mod">
          <ac:chgData name="Preble, Edward" userId="3f699ce9-b5cc-4fed-b6d2-42f0fa8fd75f" providerId="ADAL" clId="{C0BAE71C-9247-6D47-8B2A-41EBF480470C}" dt="2019-02-17T19:51:46.894" v="939" actId="108"/>
          <ac:spMkLst>
            <pc:docMk/>
            <pc:sldMk cId="2019118864" sldId="332"/>
            <ac:spMk id="19" creationId="{95579A64-67D2-D24E-B911-378BB1E3DCE0}"/>
          </ac:spMkLst>
        </pc:spChg>
      </pc:sldChg>
      <pc:sldChg chg="addSp delSp modSp">
        <pc:chgData name="Preble, Edward" userId="3f699ce9-b5cc-4fed-b6d2-42f0fa8fd75f" providerId="ADAL" clId="{C0BAE71C-9247-6D47-8B2A-41EBF480470C}" dt="2019-02-17T19:51:58.982" v="942"/>
        <pc:sldMkLst>
          <pc:docMk/>
          <pc:sldMk cId="1196918663" sldId="333"/>
        </pc:sldMkLst>
        <pc:spChg chg="mod">
          <ac:chgData name="Preble, Edward" userId="3f699ce9-b5cc-4fed-b6d2-42f0fa8fd75f" providerId="ADAL" clId="{C0BAE71C-9247-6D47-8B2A-41EBF480470C}" dt="2019-02-16T22:34:27.557" v="407" actId="20577"/>
          <ac:spMkLst>
            <pc:docMk/>
            <pc:sldMk cId="1196918663" sldId="333"/>
            <ac:spMk id="3" creationId="{00000000-0000-0000-0000-000000000000}"/>
          </ac:spMkLst>
        </pc:spChg>
        <pc:spChg chg="add">
          <ac:chgData name="Preble, Edward" userId="3f699ce9-b5cc-4fed-b6d2-42f0fa8fd75f" providerId="ADAL" clId="{C0BAE71C-9247-6D47-8B2A-41EBF480470C}" dt="2019-02-17T19:51:58.982" v="942"/>
          <ac:spMkLst>
            <pc:docMk/>
            <pc:sldMk cId="1196918663" sldId="333"/>
            <ac:spMk id="10" creationId="{BA920629-CD99-E64B-B60D-D26417127544}"/>
          </ac:spMkLst>
        </pc:spChg>
        <pc:spChg chg="del">
          <ac:chgData name="Preble, Edward" userId="3f699ce9-b5cc-4fed-b6d2-42f0fa8fd75f" providerId="ADAL" clId="{C0BAE71C-9247-6D47-8B2A-41EBF480470C}" dt="2019-02-17T19:51:58.608" v="941" actId="478"/>
          <ac:spMkLst>
            <pc:docMk/>
            <pc:sldMk cId="1196918663" sldId="333"/>
            <ac:spMk id="11" creationId="{E1E3AA46-59C4-494E-B385-401745B5EF45}"/>
          </ac:spMkLst>
        </pc:spChg>
        <pc:spChg chg="del">
          <ac:chgData name="Preble, Edward" userId="3f699ce9-b5cc-4fed-b6d2-42f0fa8fd75f" providerId="ADAL" clId="{C0BAE71C-9247-6D47-8B2A-41EBF480470C}" dt="2019-02-17T19:51:58.608" v="941" actId="478"/>
          <ac:spMkLst>
            <pc:docMk/>
            <pc:sldMk cId="1196918663" sldId="333"/>
            <ac:spMk id="12" creationId="{48C500FE-1624-9D4B-9CF2-4922F877D8AA}"/>
          </ac:spMkLst>
        </pc:spChg>
        <pc:spChg chg="del">
          <ac:chgData name="Preble, Edward" userId="3f699ce9-b5cc-4fed-b6d2-42f0fa8fd75f" providerId="ADAL" clId="{C0BAE71C-9247-6D47-8B2A-41EBF480470C}" dt="2019-02-17T19:51:58.608" v="941" actId="478"/>
          <ac:spMkLst>
            <pc:docMk/>
            <pc:sldMk cId="1196918663" sldId="333"/>
            <ac:spMk id="13" creationId="{8B15929C-A899-5D48-A3A2-B70CEF523B6F}"/>
          </ac:spMkLst>
        </pc:spChg>
        <pc:spChg chg="del">
          <ac:chgData name="Preble, Edward" userId="3f699ce9-b5cc-4fed-b6d2-42f0fa8fd75f" providerId="ADAL" clId="{C0BAE71C-9247-6D47-8B2A-41EBF480470C}" dt="2019-02-17T19:51:58.608" v="941" actId="478"/>
          <ac:spMkLst>
            <pc:docMk/>
            <pc:sldMk cId="1196918663" sldId="333"/>
            <ac:spMk id="14" creationId="{BCEB328B-58F9-CC46-A208-75A112BCFA44}"/>
          </ac:spMkLst>
        </pc:spChg>
        <pc:spChg chg="del">
          <ac:chgData name="Preble, Edward" userId="3f699ce9-b5cc-4fed-b6d2-42f0fa8fd75f" providerId="ADAL" clId="{C0BAE71C-9247-6D47-8B2A-41EBF480470C}" dt="2019-02-17T19:51:58.608" v="941" actId="478"/>
          <ac:spMkLst>
            <pc:docMk/>
            <pc:sldMk cId="1196918663" sldId="333"/>
            <ac:spMk id="15" creationId="{AFEE41A2-57E7-D845-82CA-0671CC332BD3}"/>
          </ac:spMkLst>
        </pc:spChg>
        <pc:spChg chg="add">
          <ac:chgData name="Preble, Edward" userId="3f699ce9-b5cc-4fed-b6d2-42f0fa8fd75f" providerId="ADAL" clId="{C0BAE71C-9247-6D47-8B2A-41EBF480470C}" dt="2019-02-17T19:51:58.982" v="942"/>
          <ac:spMkLst>
            <pc:docMk/>
            <pc:sldMk cId="1196918663" sldId="333"/>
            <ac:spMk id="16" creationId="{6D78E7C6-9079-4443-981C-175B76C040D3}"/>
          </ac:spMkLst>
        </pc:spChg>
        <pc:spChg chg="add">
          <ac:chgData name="Preble, Edward" userId="3f699ce9-b5cc-4fed-b6d2-42f0fa8fd75f" providerId="ADAL" clId="{C0BAE71C-9247-6D47-8B2A-41EBF480470C}" dt="2019-02-17T19:51:58.982" v="942"/>
          <ac:spMkLst>
            <pc:docMk/>
            <pc:sldMk cId="1196918663" sldId="333"/>
            <ac:spMk id="17" creationId="{0EA52202-9B69-384B-9F26-065F29C4087F}"/>
          </ac:spMkLst>
        </pc:spChg>
        <pc:spChg chg="add">
          <ac:chgData name="Preble, Edward" userId="3f699ce9-b5cc-4fed-b6d2-42f0fa8fd75f" providerId="ADAL" clId="{C0BAE71C-9247-6D47-8B2A-41EBF480470C}" dt="2019-02-17T19:51:58.982" v="942"/>
          <ac:spMkLst>
            <pc:docMk/>
            <pc:sldMk cId="1196918663" sldId="333"/>
            <ac:spMk id="18" creationId="{9A803FA7-B497-C94F-AE1B-C0E1136687BD}"/>
          </ac:spMkLst>
        </pc:spChg>
        <pc:spChg chg="add">
          <ac:chgData name="Preble, Edward" userId="3f699ce9-b5cc-4fed-b6d2-42f0fa8fd75f" providerId="ADAL" clId="{C0BAE71C-9247-6D47-8B2A-41EBF480470C}" dt="2019-02-17T19:51:58.982" v="942"/>
          <ac:spMkLst>
            <pc:docMk/>
            <pc:sldMk cId="1196918663" sldId="333"/>
            <ac:spMk id="19" creationId="{81412443-6870-1048-A2D1-365780DB4479}"/>
          </ac:spMkLst>
        </pc:spChg>
      </pc:sldChg>
      <pc:sldChg chg="del">
        <pc:chgData name="Preble, Edward" userId="3f699ce9-b5cc-4fed-b6d2-42f0fa8fd75f" providerId="ADAL" clId="{C0BAE71C-9247-6D47-8B2A-41EBF480470C}" dt="2019-02-16T20:34:48.988" v="0" actId="2696"/>
        <pc:sldMkLst>
          <pc:docMk/>
          <pc:sldMk cId="677486055" sldId="334"/>
        </pc:sldMkLst>
      </pc:sldChg>
      <pc:sldChg chg="add del">
        <pc:chgData name="Preble, Edward" userId="3f699ce9-b5cc-4fed-b6d2-42f0fa8fd75f" providerId="ADAL" clId="{C0BAE71C-9247-6D47-8B2A-41EBF480470C}" dt="2019-02-16T22:48:18.004" v="598"/>
        <pc:sldMkLst>
          <pc:docMk/>
          <pc:sldMk cId="546410175" sldId="338"/>
        </pc:sldMkLst>
      </pc:sldChg>
      <pc:sldChg chg="addSp delSp modSp add del ord">
        <pc:chgData name="Preble, Edward" userId="3f699ce9-b5cc-4fed-b6d2-42f0fa8fd75f" providerId="ADAL" clId="{C0BAE71C-9247-6D47-8B2A-41EBF480470C}" dt="2019-02-17T19:48:27.374" v="884" actId="20577"/>
        <pc:sldMkLst>
          <pc:docMk/>
          <pc:sldMk cId="4180006729" sldId="338"/>
        </pc:sldMkLst>
        <pc:spChg chg="del">
          <ac:chgData name="Preble, Edward" userId="3f699ce9-b5cc-4fed-b6d2-42f0fa8fd75f" providerId="ADAL" clId="{C0BAE71C-9247-6D47-8B2A-41EBF480470C}" dt="2019-02-17T19:47:21.592" v="869" actId="478"/>
          <ac:spMkLst>
            <pc:docMk/>
            <pc:sldMk cId="4180006729" sldId="338"/>
            <ac:spMk id="10" creationId="{72578BFA-3D36-AB4B-ACF5-1F2B2FDC3797}"/>
          </ac:spMkLst>
        </pc:spChg>
        <pc:spChg chg="del">
          <ac:chgData name="Preble, Edward" userId="3f699ce9-b5cc-4fed-b6d2-42f0fa8fd75f" providerId="ADAL" clId="{C0BAE71C-9247-6D47-8B2A-41EBF480470C}" dt="2019-02-17T19:47:21.592" v="869" actId="478"/>
          <ac:spMkLst>
            <pc:docMk/>
            <pc:sldMk cId="4180006729" sldId="338"/>
            <ac:spMk id="11" creationId="{6E142BE4-BE56-FB49-9A52-B1FA0EC59EAE}"/>
          </ac:spMkLst>
        </pc:spChg>
        <pc:spChg chg="del">
          <ac:chgData name="Preble, Edward" userId="3f699ce9-b5cc-4fed-b6d2-42f0fa8fd75f" providerId="ADAL" clId="{C0BAE71C-9247-6D47-8B2A-41EBF480470C}" dt="2019-02-17T19:47:21.592" v="869" actId="478"/>
          <ac:spMkLst>
            <pc:docMk/>
            <pc:sldMk cId="4180006729" sldId="338"/>
            <ac:spMk id="12" creationId="{626BD4AD-84BF-6940-A6C7-F455CD8394CB}"/>
          </ac:spMkLst>
        </pc:spChg>
        <pc:spChg chg="del">
          <ac:chgData name="Preble, Edward" userId="3f699ce9-b5cc-4fed-b6d2-42f0fa8fd75f" providerId="ADAL" clId="{C0BAE71C-9247-6D47-8B2A-41EBF480470C}" dt="2019-02-17T19:47:21.592" v="869" actId="478"/>
          <ac:spMkLst>
            <pc:docMk/>
            <pc:sldMk cId="4180006729" sldId="338"/>
            <ac:spMk id="13" creationId="{4FD81972-3585-384D-8E79-7888D5AA742B}"/>
          </ac:spMkLst>
        </pc:spChg>
        <pc:spChg chg="del">
          <ac:chgData name="Preble, Edward" userId="3f699ce9-b5cc-4fed-b6d2-42f0fa8fd75f" providerId="ADAL" clId="{C0BAE71C-9247-6D47-8B2A-41EBF480470C}" dt="2019-02-17T19:47:21.592" v="869" actId="478"/>
          <ac:spMkLst>
            <pc:docMk/>
            <pc:sldMk cId="4180006729" sldId="338"/>
            <ac:spMk id="14" creationId="{0FCAFA89-F630-BD49-A486-325A20010C4C}"/>
          </ac:spMkLst>
        </pc:spChg>
        <pc:spChg chg="add mod">
          <ac:chgData name="Preble, Edward" userId="3f699ce9-b5cc-4fed-b6d2-42f0fa8fd75f" providerId="ADAL" clId="{C0BAE71C-9247-6D47-8B2A-41EBF480470C}" dt="2019-02-17T19:47:27.081" v="871" actId="108"/>
          <ac:spMkLst>
            <pc:docMk/>
            <pc:sldMk cId="4180006729" sldId="338"/>
            <ac:spMk id="15" creationId="{2CFE671F-4D86-E642-92F4-9607E98681EE}"/>
          </ac:spMkLst>
        </pc:spChg>
        <pc:spChg chg="add mod">
          <ac:chgData name="Preble, Edward" userId="3f699ce9-b5cc-4fed-b6d2-42f0fa8fd75f" providerId="ADAL" clId="{C0BAE71C-9247-6D47-8B2A-41EBF480470C}" dt="2019-02-17T19:48:25.148" v="883" actId="20577"/>
          <ac:spMkLst>
            <pc:docMk/>
            <pc:sldMk cId="4180006729" sldId="338"/>
            <ac:spMk id="16" creationId="{8FFD9D75-DDBB-C647-8F3E-225068FD54FA}"/>
          </ac:spMkLst>
        </pc:spChg>
        <pc:spChg chg="add mod">
          <ac:chgData name="Preble, Edward" userId="3f699ce9-b5cc-4fed-b6d2-42f0fa8fd75f" providerId="ADAL" clId="{C0BAE71C-9247-6D47-8B2A-41EBF480470C}" dt="2019-02-17T19:48:14.302" v="881" actId="20577"/>
          <ac:spMkLst>
            <pc:docMk/>
            <pc:sldMk cId="4180006729" sldId="338"/>
            <ac:spMk id="17" creationId="{9C224731-4AF1-0D40-85A5-C6EA4807946E}"/>
          </ac:spMkLst>
        </pc:spChg>
        <pc:spChg chg="add mod">
          <ac:chgData name="Preble, Edward" userId="3f699ce9-b5cc-4fed-b6d2-42f0fa8fd75f" providerId="ADAL" clId="{C0BAE71C-9247-6D47-8B2A-41EBF480470C}" dt="2019-02-17T19:48:16.509" v="882" actId="20577"/>
          <ac:spMkLst>
            <pc:docMk/>
            <pc:sldMk cId="4180006729" sldId="338"/>
            <ac:spMk id="18" creationId="{190B7449-32BA-7444-B550-3D75C8DAC896}"/>
          </ac:spMkLst>
        </pc:spChg>
        <pc:spChg chg="add mod">
          <ac:chgData name="Preble, Edward" userId="3f699ce9-b5cc-4fed-b6d2-42f0fa8fd75f" providerId="ADAL" clId="{C0BAE71C-9247-6D47-8B2A-41EBF480470C}" dt="2019-02-17T19:48:27.374" v="884" actId="20577"/>
          <ac:spMkLst>
            <pc:docMk/>
            <pc:sldMk cId="4180006729" sldId="338"/>
            <ac:spMk id="19" creationId="{61D7C8C7-650A-4745-A669-487C30A97063}"/>
          </ac:spMkLst>
        </pc:spChg>
      </pc:sldChg>
      <pc:sldChg chg="del">
        <pc:chgData name="Preble, Edward" userId="3f699ce9-b5cc-4fed-b6d2-42f0fa8fd75f" providerId="ADAL" clId="{C0BAE71C-9247-6D47-8B2A-41EBF480470C}" dt="2019-02-16T22:32:06.460" v="275" actId="2696"/>
        <pc:sldMkLst>
          <pc:docMk/>
          <pc:sldMk cId="4206485924" sldId="340"/>
        </pc:sldMkLst>
      </pc:sldChg>
      <pc:sldChg chg="del">
        <pc:chgData name="Preble, Edward" userId="3f699ce9-b5cc-4fed-b6d2-42f0fa8fd75f" providerId="ADAL" clId="{C0BAE71C-9247-6D47-8B2A-41EBF480470C}" dt="2019-02-17T18:32:06.168" v="806" actId="2696"/>
        <pc:sldMkLst>
          <pc:docMk/>
          <pc:sldMk cId="2082136605" sldId="342"/>
        </pc:sldMkLst>
      </pc:sldChg>
      <pc:sldChg chg="del ord">
        <pc:chgData name="Preble, Edward" userId="3f699ce9-b5cc-4fed-b6d2-42f0fa8fd75f" providerId="ADAL" clId="{C0BAE71C-9247-6D47-8B2A-41EBF480470C}" dt="2019-02-17T19:45:33.942" v="829" actId="2696"/>
        <pc:sldMkLst>
          <pc:docMk/>
          <pc:sldMk cId="3276479773" sldId="343"/>
        </pc:sldMkLst>
      </pc:sldChg>
      <pc:sldChg chg="del">
        <pc:chgData name="Preble, Edward" userId="3f699ce9-b5cc-4fed-b6d2-42f0fa8fd75f" providerId="ADAL" clId="{C0BAE71C-9247-6D47-8B2A-41EBF480470C}" dt="2019-02-16T22:32:06.380" v="270" actId="2696"/>
        <pc:sldMkLst>
          <pc:docMk/>
          <pc:sldMk cId="3505048816" sldId="344"/>
        </pc:sldMkLst>
      </pc:sldChg>
      <pc:sldChg chg="del">
        <pc:chgData name="Preble, Edward" userId="3f699ce9-b5cc-4fed-b6d2-42f0fa8fd75f" providerId="ADAL" clId="{C0BAE71C-9247-6D47-8B2A-41EBF480470C}" dt="2019-02-16T22:32:06.449" v="274" actId="2696"/>
        <pc:sldMkLst>
          <pc:docMk/>
          <pc:sldMk cId="2874548777" sldId="345"/>
        </pc:sldMkLst>
      </pc:sldChg>
      <pc:sldChg chg="addSp delSp">
        <pc:chgData name="Preble, Edward" userId="3f699ce9-b5cc-4fed-b6d2-42f0fa8fd75f" providerId="ADAL" clId="{C0BAE71C-9247-6D47-8B2A-41EBF480470C}" dt="2019-02-17T19:50:46.637" v="921"/>
        <pc:sldMkLst>
          <pc:docMk/>
          <pc:sldMk cId="2393247371" sldId="346"/>
        </pc:sldMkLst>
        <pc:spChg chg="add">
          <ac:chgData name="Preble, Edward" userId="3f699ce9-b5cc-4fed-b6d2-42f0fa8fd75f" providerId="ADAL" clId="{C0BAE71C-9247-6D47-8B2A-41EBF480470C}" dt="2019-02-17T19:50:46.637" v="921"/>
          <ac:spMkLst>
            <pc:docMk/>
            <pc:sldMk cId="2393247371" sldId="346"/>
            <ac:spMk id="130" creationId="{1364B346-9A21-F145-8C7E-CEB2568282E3}"/>
          </ac:spMkLst>
        </pc:spChg>
        <pc:spChg chg="add">
          <ac:chgData name="Preble, Edward" userId="3f699ce9-b5cc-4fed-b6d2-42f0fa8fd75f" providerId="ADAL" clId="{C0BAE71C-9247-6D47-8B2A-41EBF480470C}" dt="2019-02-17T19:50:46.637" v="921"/>
          <ac:spMkLst>
            <pc:docMk/>
            <pc:sldMk cId="2393247371" sldId="346"/>
            <ac:spMk id="131" creationId="{3830353A-636F-7742-A2BB-2689C60095F3}"/>
          </ac:spMkLst>
        </pc:spChg>
        <pc:spChg chg="add">
          <ac:chgData name="Preble, Edward" userId="3f699ce9-b5cc-4fed-b6d2-42f0fa8fd75f" providerId="ADAL" clId="{C0BAE71C-9247-6D47-8B2A-41EBF480470C}" dt="2019-02-17T19:50:46.637" v="921"/>
          <ac:spMkLst>
            <pc:docMk/>
            <pc:sldMk cId="2393247371" sldId="346"/>
            <ac:spMk id="132" creationId="{D0F8E761-D407-4041-8F48-47335DA07B2B}"/>
          </ac:spMkLst>
        </pc:spChg>
        <pc:spChg chg="add">
          <ac:chgData name="Preble, Edward" userId="3f699ce9-b5cc-4fed-b6d2-42f0fa8fd75f" providerId="ADAL" clId="{C0BAE71C-9247-6D47-8B2A-41EBF480470C}" dt="2019-02-17T19:50:46.637" v="921"/>
          <ac:spMkLst>
            <pc:docMk/>
            <pc:sldMk cId="2393247371" sldId="346"/>
            <ac:spMk id="134" creationId="{BD72741E-2E11-D543-B6BB-9C90C2789754}"/>
          </ac:spMkLst>
        </pc:spChg>
        <pc:spChg chg="add">
          <ac:chgData name="Preble, Edward" userId="3f699ce9-b5cc-4fed-b6d2-42f0fa8fd75f" providerId="ADAL" clId="{C0BAE71C-9247-6D47-8B2A-41EBF480470C}" dt="2019-02-17T19:50:46.637" v="921"/>
          <ac:spMkLst>
            <pc:docMk/>
            <pc:sldMk cId="2393247371" sldId="346"/>
            <ac:spMk id="135" creationId="{E597B49B-3D7A-0A4F-BF25-87F9F6DE66F5}"/>
          </ac:spMkLst>
        </pc:spChg>
        <pc:spChg chg="del">
          <ac:chgData name="Preble, Edward" userId="3f699ce9-b5cc-4fed-b6d2-42f0fa8fd75f" providerId="ADAL" clId="{C0BAE71C-9247-6D47-8B2A-41EBF480470C}" dt="2019-02-17T19:50:46.146" v="920" actId="478"/>
          <ac:spMkLst>
            <pc:docMk/>
            <pc:sldMk cId="2393247371" sldId="346"/>
            <ac:spMk id="189" creationId="{4A5A3FDF-F5A4-B240-855A-FA59D2EA2A8E}"/>
          </ac:spMkLst>
        </pc:spChg>
        <pc:spChg chg="del">
          <ac:chgData name="Preble, Edward" userId="3f699ce9-b5cc-4fed-b6d2-42f0fa8fd75f" providerId="ADAL" clId="{C0BAE71C-9247-6D47-8B2A-41EBF480470C}" dt="2019-02-17T19:50:46.146" v="920" actId="478"/>
          <ac:spMkLst>
            <pc:docMk/>
            <pc:sldMk cId="2393247371" sldId="346"/>
            <ac:spMk id="190" creationId="{8DEC8200-B74C-4245-83F6-E3E752A51039}"/>
          </ac:spMkLst>
        </pc:spChg>
        <pc:spChg chg="del">
          <ac:chgData name="Preble, Edward" userId="3f699ce9-b5cc-4fed-b6d2-42f0fa8fd75f" providerId="ADAL" clId="{C0BAE71C-9247-6D47-8B2A-41EBF480470C}" dt="2019-02-17T19:50:46.146" v="920" actId="478"/>
          <ac:spMkLst>
            <pc:docMk/>
            <pc:sldMk cId="2393247371" sldId="346"/>
            <ac:spMk id="191" creationId="{3ECFC964-FD37-B747-9584-8BD62482BB2C}"/>
          </ac:spMkLst>
        </pc:spChg>
        <pc:spChg chg="del">
          <ac:chgData name="Preble, Edward" userId="3f699ce9-b5cc-4fed-b6d2-42f0fa8fd75f" providerId="ADAL" clId="{C0BAE71C-9247-6D47-8B2A-41EBF480470C}" dt="2019-02-17T19:50:46.146" v="920" actId="478"/>
          <ac:spMkLst>
            <pc:docMk/>
            <pc:sldMk cId="2393247371" sldId="346"/>
            <ac:spMk id="192" creationId="{AB6508E7-860F-3043-8F3E-D5C3A4094C12}"/>
          </ac:spMkLst>
        </pc:spChg>
        <pc:spChg chg="del">
          <ac:chgData name="Preble, Edward" userId="3f699ce9-b5cc-4fed-b6d2-42f0fa8fd75f" providerId="ADAL" clId="{C0BAE71C-9247-6D47-8B2A-41EBF480470C}" dt="2019-02-17T19:50:46.146" v="920" actId="478"/>
          <ac:spMkLst>
            <pc:docMk/>
            <pc:sldMk cId="2393247371" sldId="346"/>
            <ac:spMk id="193" creationId="{EEFBB74A-D3DB-8A42-B063-29235CE5342A}"/>
          </ac:spMkLst>
        </pc:spChg>
      </pc:sldChg>
      <pc:sldChg chg="addSp delSp">
        <pc:chgData name="Preble, Edward" userId="3f699ce9-b5cc-4fed-b6d2-42f0fa8fd75f" providerId="ADAL" clId="{C0BAE71C-9247-6D47-8B2A-41EBF480470C}" dt="2019-02-17T19:51:33.786" v="936"/>
        <pc:sldMkLst>
          <pc:docMk/>
          <pc:sldMk cId="1986741380" sldId="347"/>
        </pc:sldMkLst>
        <pc:spChg chg="add">
          <ac:chgData name="Preble, Edward" userId="3f699ce9-b5cc-4fed-b6d2-42f0fa8fd75f" providerId="ADAL" clId="{C0BAE71C-9247-6D47-8B2A-41EBF480470C}" dt="2019-02-17T19:51:33.786" v="936"/>
          <ac:spMkLst>
            <pc:docMk/>
            <pc:sldMk cId="1986741380" sldId="347"/>
            <ac:spMk id="10" creationId="{C665CB38-DB45-C14A-A377-05AACE5AF572}"/>
          </ac:spMkLst>
        </pc:spChg>
        <pc:spChg chg="del">
          <ac:chgData name="Preble, Edward" userId="3f699ce9-b5cc-4fed-b6d2-42f0fa8fd75f" providerId="ADAL" clId="{C0BAE71C-9247-6D47-8B2A-41EBF480470C}" dt="2019-02-17T19:51:33.514" v="935" actId="478"/>
          <ac:spMkLst>
            <pc:docMk/>
            <pc:sldMk cId="1986741380" sldId="347"/>
            <ac:spMk id="11" creationId="{D67012C5-65D6-D146-ABC9-DDBECC749E9B}"/>
          </ac:spMkLst>
        </pc:spChg>
        <pc:spChg chg="del">
          <ac:chgData name="Preble, Edward" userId="3f699ce9-b5cc-4fed-b6d2-42f0fa8fd75f" providerId="ADAL" clId="{C0BAE71C-9247-6D47-8B2A-41EBF480470C}" dt="2019-02-17T19:51:33.514" v="935" actId="478"/>
          <ac:spMkLst>
            <pc:docMk/>
            <pc:sldMk cId="1986741380" sldId="347"/>
            <ac:spMk id="12" creationId="{1E7382C5-D96C-B14F-8BA0-A1AF17C8CEB3}"/>
          </ac:spMkLst>
        </pc:spChg>
        <pc:spChg chg="del">
          <ac:chgData name="Preble, Edward" userId="3f699ce9-b5cc-4fed-b6d2-42f0fa8fd75f" providerId="ADAL" clId="{C0BAE71C-9247-6D47-8B2A-41EBF480470C}" dt="2019-02-17T19:51:33.514" v="935" actId="478"/>
          <ac:spMkLst>
            <pc:docMk/>
            <pc:sldMk cId="1986741380" sldId="347"/>
            <ac:spMk id="13" creationId="{04042F05-2468-9D4F-BC87-66A039F0303E}"/>
          </ac:spMkLst>
        </pc:spChg>
        <pc:spChg chg="del">
          <ac:chgData name="Preble, Edward" userId="3f699ce9-b5cc-4fed-b6d2-42f0fa8fd75f" providerId="ADAL" clId="{C0BAE71C-9247-6D47-8B2A-41EBF480470C}" dt="2019-02-17T19:51:33.514" v="935" actId="478"/>
          <ac:spMkLst>
            <pc:docMk/>
            <pc:sldMk cId="1986741380" sldId="347"/>
            <ac:spMk id="14" creationId="{959351F5-E987-DD49-A209-8AAD63FB7E7D}"/>
          </ac:spMkLst>
        </pc:spChg>
        <pc:spChg chg="del">
          <ac:chgData name="Preble, Edward" userId="3f699ce9-b5cc-4fed-b6d2-42f0fa8fd75f" providerId="ADAL" clId="{C0BAE71C-9247-6D47-8B2A-41EBF480470C}" dt="2019-02-17T19:51:33.514" v="935" actId="478"/>
          <ac:spMkLst>
            <pc:docMk/>
            <pc:sldMk cId="1986741380" sldId="347"/>
            <ac:spMk id="15" creationId="{FCEB47E3-C025-154C-9F5F-FCC58B419A1E}"/>
          </ac:spMkLst>
        </pc:spChg>
        <pc:spChg chg="add">
          <ac:chgData name="Preble, Edward" userId="3f699ce9-b5cc-4fed-b6d2-42f0fa8fd75f" providerId="ADAL" clId="{C0BAE71C-9247-6D47-8B2A-41EBF480470C}" dt="2019-02-17T19:51:33.786" v="936"/>
          <ac:spMkLst>
            <pc:docMk/>
            <pc:sldMk cId="1986741380" sldId="347"/>
            <ac:spMk id="16" creationId="{07FC82B8-1A2B-1C48-8AE2-CC0CD24FFDD7}"/>
          </ac:spMkLst>
        </pc:spChg>
        <pc:spChg chg="add">
          <ac:chgData name="Preble, Edward" userId="3f699ce9-b5cc-4fed-b6d2-42f0fa8fd75f" providerId="ADAL" clId="{C0BAE71C-9247-6D47-8B2A-41EBF480470C}" dt="2019-02-17T19:51:33.786" v="936"/>
          <ac:spMkLst>
            <pc:docMk/>
            <pc:sldMk cId="1986741380" sldId="347"/>
            <ac:spMk id="17" creationId="{A3F6FB8A-A1F0-2342-9497-024848935DAA}"/>
          </ac:spMkLst>
        </pc:spChg>
        <pc:spChg chg="add">
          <ac:chgData name="Preble, Edward" userId="3f699ce9-b5cc-4fed-b6d2-42f0fa8fd75f" providerId="ADAL" clId="{C0BAE71C-9247-6D47-8B2A-41EBF480470C}" dt="2019-02-17T19:51:33.786" v="936"/>
          <ac:spMkLst>
            <pc:docMk/>
            <pc:sldMk cId="1986741380" sldId="347"/>
            <ac:spMk id="18" creationId="{9BCC9B0B-BF15-4C42-B2CE-3934BEE58054}"/>
          </ac:spMkLst>
        </pc:spChg>
        <pc:spChg chg="add">
          <ac:chgData name="Preble, Edward" userId="3f699ce9-b5cc-4fed-b6d2-42f0fa8fd75f" providerId="ADAL" clId="{C0BAE71C-9247-6D47-8B2A-41EBF480470C}" dt="2019-02-17T19:51:33.786" v="936"/>
          <ac:spMkLst>
            <pc:docMk/>
            <pc:sldMk cId="1986741380" sldId="347"/>
            <ac:spMk id="19" creationId="{4398703A-8816-8848-8AB7-827C03643B71}"/>
          </ac:spMkLst>
        </pc:spChg>
      </pc:sldChg>
      <pc:sldChg chg="addSp delSp modSp add modAnim">
        <pc:chgData name="Preble, Edward" userId="3f699ce9-b5cc-4fed-b6d2-42f0fa8fd75f" providerId="ADAL" clId="{C0BAE71C-9247-6D47-8B2A-41EBF480470C}" dt="2019-02-17T20:07:00.337" v="1062" actId="207"/>
        <pc:sldMkLst>
          <pc:docMk/>
          <pc:sldMk cId="3530401331" sldId="348"/>
        </pc:sldMkLst>
        <pc:spChg chg="mod">
          <ac:chgData name="Preble, Edward" userId="3f699ce9-b5cc-4fed-b6d2-42f0fa8fd75f" providerId="ADAL" clId="{C0BAE71C-9247-6D47-8B2A-41EBF480470C}" dt="2019-02-17T19:44:08.411" v="819" actId="12"/>
          <ac:spMkLst>
            <pc:docMk/>
            <pc:sldMk cId="3530401331" sldId="348"/>
            <ac:spMk id="3" creationId="{00000000-0000-0000-0000-000000000000}"/>
          </ac:spMkLst>
        </pc:spChg>
        <pc:spChg chg="mod">
          <ac:chgData name="Preble, Edward" userId="3f699ce9-b5cc-4fed-b6d2-42f0fa8fd75f" providerId="ADAL" clId="{C0BAE71C-9247-6D47-8B2A-41EBF480470C}" dt="2019-02-17T19:43:18.592" v="810" actId="207"/>
          <ac:spMkLst>
            <pc:docMk/>
            <pc:sldMk cId="3530401331" sldId="348"/>
            <ac:spMk id="5" creationId="{64654BAE-A95D-EC47-8BD6-893B9340765D}"/>
          </ac:spMkLst>
        </pc:spChg>
        <pc:spChg chg="mod">
          <ac:chgData name="Preble, Edward" userId="3f699ce9-b5cc-4fed-b6d2-42f0fa8fd75f" providerId="ADAL" clId="{C0BAE71C-9247-6D47-8B2A-41EBF480470C}" dt="2019-02-17T20:07:00.337" v="1062" actId="207"/>
          <ac:spMkLst>
            <pc:docMk/>
            <pc:sldMk cId="3530401331" sldId="348"/>
            <ac:spMk id="6" creationId="{A8CB7AC8-2C35-734E-8801-CFF3235AF1F0}"/>
          </ac:spMkLst>
        </pc:spChg>
        <pc:spChg chg="mod">
          <ac:chgData name="Preble, Edward" userId="3f699ce9-b5cc-4fed-b6d2-42f0fa8fd75f" providerId="ADAL" clId="{C0BAE71C-9247-6D47-8B2A-41EBF480470C}" dt="2019-02-17T19:44:23.960" v="821" actId="207"/>
          <ac:spMkLst>
            <pc:docMk/>
            <pc:sldMk cId="3530401331" sldId="348"/>
            <ac:spMk id="7" creationId="{B55D7568-B5D8-D144-8D05-6E3F768DB1E5}"/>
          </ac:spMkLst>
        </pc:spChg>
        <pc:spChg chg="mod">
          <ac:chgData name="Preble, Edward" userId="3f699ce9-b5cc-4fed-b6d2-42f0fa8fd75f" providerId="ADAL" clId="{C0BAE71C-9247-6D47-8B2A-41EBF480470C}" dt="2019-02-17T19:55:40.377" v="952" actId="20577"/>
          <ac:spMkLst>
            <pc:docMk/>
            <pc:sldMk cId="3530401331" sldId="348"/>
            <ac:spMk id="10" creationId="{C412C246-B1E9-2145-ABB2-427CEE141C5D}"/>
          </ac:spMkLst>
        </pc:spChg>
        <pc:spChg chg="del">
          <ac:chgData name="Preble, Edward" userId="3f699ce9-b5cc-4fed-b6d2-42f0fa8fd75f" providerId="ADAL" clId="{C0BAE71C-9247-6D47-8B2A-41EBF480470C}" dt="2019-02-17T19:49:06.509" v="893" actId="478"/>
          <ac:spMkLst>
            <pc:docMk/>
            <pc:sldMk cId="3530401331" sldId="348"/>
            <ac:spMk id="11" creationId="{AE0A99CD-723A-7847-9DFB-46F848CE43B0}"/>
          </ac:spMkLst>
        </pc:spChg>
        <pc:spChg chg="del">
          <ac:chgData name="Preble, Edward" userId="3f699ce9-b5cc-4fed-b6d2-42f0fa8fd75f" providerId="ADAL" clId="{C0BAE71C-9247-6D47-8B2A-41EBF480470C}" dt="2019-02-17T19:49:06.509" v="893" actId="478"/>
          <ac:spMkLst>
            <pc:docMk/>
            <pc:sldMk cId="3530401331" sldId="348"/>
            <ac:spMk id="12" creationId="{3B261920-6CFB-CD41-92AE-CC9C5BAD3951}"/>
          </ac:spMkLst>
        </pc:spChg>
        <pc:spChg chg="del">
          <ac:chgData name="Preble, Edward" userId="3f699ce9-b5cc-4fed-b6d2-42f0fa8fd75f" providerId="ADAL" clId="{C0BAE71C-9247-6D47-8B2A-41EBF480470C}" dt="2019-02-17T19:49:06.509" v="893" actId="478"/>
          <ac:spMkLst>
            <pc:docMk/>
            <pc:sldMk cId="3530401331" sldId="348"/>
            <ac:spMk id="13" creationId="{4E7F7291-385B-CD4F-803C-BF662E26EF43}"/>
          </ac:spMkLst>
        </pc:spChg>
        <pc:spChg chg="del">
          <ac:chgData name="Preble, Edward" userId="3f699ce9-b5cc-4fed-b6d2-42f0fa8fd75f" providerId="ADAL" clId="{C0BAE71C-9247-6D47-8B2A-41EBF480470C}" dt="2019-02-17T19:49:06.509" v="893" actId="478"/>
          <ac:spMkLst>
            <pc:docMk/>
            <pc:sldMk cId="3530401331" sldId="348"/>
            <ac:spMk id="14" creationId="{DDB583C1-9B87-1B45-A605-726C2BF69A44}"/>
          </ac:spMkLst>
        </pc:spChg>
        <pc:spChg chg="del">
          <ac:chgData name="Preble, Edward" userId="3f699ce9-b5cc-4fed-b6d2-42f0fa8fd75f" providerId="ADAL" clId="{C0BAE71C-9247-6D47-8B2A-41EBF480470C}" dt="2019-02-17T19:49:06.509" v="893" actId="478"/>
          <ac:spMkLst>
            <pc:docMk/>
            <pc:sldMk cId="3530401331" sldId="348"/>
            <ac:spMk id="15" creationId="{D70C6158-B91A-B541-9E04-B866F5153355}"/>
          </ac:spMkLst>
        </pc:spChg>
        <pc:spChg chg="add mod">
          <ac:chgData name="Preble, Edward" userId="3f699ce9-b5cc-4fed-b6d2-42f0fa8fd75f" providerId="ADAL" clId="{C0BAE71C-9247-6D47-8B2A-41EBF480470C}" dt="2019-02-17T19:49:17.652" v="896" actId="108"/>
          <ac:spMkLst>
            <pc:docMk/>
            <pc:sldMk cId="3530401331" sldId="348"/>
            <ac:spMk id="16" creationId="{D2749577-D670-D044-B7E6-2CD7BF5A6E5F}"/>
          </ac:spMkLst>
        </pc:spChg>
        <pc:spChg chg="add mod">
          <ac:chgData name="Preble, Edward" userId="3f699ce9-b5cc-4fed-b6d2-42f0fa8fd75f" providerId="ADAL" clId="{C0BAE71C-9247-6D47-8B2A-41EBF480470C}" dt="2019-02-17T19:49:12.480" v="895" actId="108"/>
          <ac:spMkLst>
            <pc:docMk/>
            <pc:sldMk cId="3530401331" sldId="348"/>
            <ac:spMk id="17" creationId="{A3EF1BD5-0A3E-094B-ACDA-2B76440FF90C}"/>
          </ac:spMkLst>
        </pc:spChg>
        <pc:spChg chg="add">
          <ac:chgData name="Preble, Edward" userId="3f699ce9-b5cc-4fed-b6d2-42f0fa8fd75f" providerId="ADAL" clId="{C0BAE71C-9247-6D47-8B2A-41EBF480470C}" dt="2019-02-17T19:49:07.007" v="894"/>
          <ac:spMkLst>
            <pc:docMk/>
            <pc:sldMk cId="3530401331" sldId="348"/>
            <ac:spMk id="18" creationId="{85598F1F-4785-2343-A02F-18BAA167DDE8}"/>
          </ac:spMkLst>
        </pc:spChg>
        <pc:spChg chg="mod">
          <ac:chgData name="Preble, Edward" userId="3f699ce9-b5cc-4fed-b6d2-42f0fa8fd75f" providerId="ADAL" clId="{C0BAE71C-9247-6D47-8B2A-41EBF480470C}" dt="2019-02-17T19:43:21.881" v="811" actId="207"/>
          <ac:spMkLst>
            <pc:docMk/>
            <pc:sldMk cId="3530401331" sldId="348"/>
            <ac:spMk id="19" creationId="{C6B4E0E2-F340-8544-877B-93111600EFC9}"/>
          </ac:spMkLst>
        </pc:spChg>
        <pc:spChg chg="add">
          <ac:chgData name="Preble, Edward" userId="3f699ce9-b5cc-4fed-b6d2-42f0fa8fd75f" providerId="ADAL" clId="{C0BAE71C-9247-6D47-8B2A-41EBF480470C}" dt="2019-02-17T19:49:07.007" v="894"/>
          <ac:spMkLst>
            <pc:docMk/>
            <pc:sldMk cId="3530401331" sldId="348"/>
            <ac:spMk id="20" creationId="{458ED82F-E18B-2D40-AB9F-06BB6144F2EB}"/>
          </ac:spMkLst>
        </pc:spChg>
        <pc:spChg chg="add">
          <ac:chgData name="Preble, Edward" userId="3f699ce9-b5cc-4fed-b6d2-42f0fa8fd75f" providerId="ADAL" clId="{C0BAE71C-9247-6D47-8B2A-41EBF480470C}" dt="2019-02-17T19:49:07.007" v="894"/>
          <ac:spMkLst>
            <pc:docMk/>
            <pc:sldMk cId="3530401331" sldId="348"/>
            <ac:spMk id="21" creationId="{3C6C3DD5-3FC8-304C-AA95-B42594782EA8}"/>
          </ac:spMkLst>
        </pc:spChg>
      </pc:sldChg>
      <pc:sldChg chg="del">
        <pc:chgData name="Preble, Edward" userId="3f699ce9-b5cc-4fed-b6d2-42f0fa8fd75f" providerId="ADAL" clId="{C0BAE71C-9247-6D47-8B2A-41EBF480470C}" dt="2019-02-16T22:32:06.400" v="271" actId="2696"/>
        <pc:sldMkLst>
          <pc:docMk/>
          <pc:sldMk cId="3823272667" sldId="348"/>
        </pc:sldMkLst>
      </pc:sldChg>
      <pc:sldChg chg="addSp delSp modSp add ord modAnim">
        <pc:chgData name="Preble, Edward" userId="3f699ce9-b5cc-4fed-b6d2-42f0fa8fd75f" providerId="ADAL" clId="{C0BAE71C-9247-6D47-8B2A-41EBF480470C}" dt="2019-02-17T20:07:08.351" v="1063" actId="207"/>
        <pc:sldMkLst>
          <pc:docMk/>
          <pc:sldMk cId="3079284198" sldId="349"/>
        </pc:sldMkLst>
        <pc:spChg chg="mod">
          <ac:chgData name="Preble, Edward" userId="3f699ce9-b5cc-4fed-b6d2-42f0fa8fd75f" providerId="ADAL" clId="{C0BAE71C-9247-6D47-8B2A-41EBF480470C}" dt="2019-02-17T19:45:18.312" v="827" actId="12"/>
          <ac:spMkLst>
            <pc:docMk/>
            <pc:sldMk cId="3079284198" sldId="349"/>
            <ac:spMk id="3" creationId="{00000000-0000-0000-0000-000000000000}"/>
          </ac:spMkLst>
        </pc:spChg>
        <pc:spChg chg="mod">
          <ac:chgData name="Preble, Edward" userId="3f699ce9-b5cc-4fed-b6d2-42f0fa8fd75f" providerId="ADAL" clId="{C0BAE71C-9247-6D47-8B2A-41EBF480470C}" dt="2019-02-17T20:07:08.351" v="1063" actId="207"/>
          <ac:spMkLst>
            <pc:docMk/>
            <pc:sldMk cId="3079284198" sldId="349"/>
            <ac:spMk id="6" creationId="{A8CB7AC8-2C35-734E-8801-CFF3235AF1F0}"/>
          </ac:spMkLst>
        </pc:spChg>
        <pc:spChg chg="mod">
          <ac:chgData name="Preble, Edward" userId="3f699ce9-b5cc-4fed-b6d2-42f0fa8fd75f" providerId="ADAL" clId="{C0BAE71C-9247-6D47-8B2A-41EBF480470C}" dt="2019-02-17T19:55:52.801" v="953"/>
          <ac:spMkLst>
            <pc:docMk/>
            <pc:sldMk cId="3079284198" sldId="349"/>
            <ac:spMk id="10" creationId="{C412C246-B1E9-2145-ABB2-427CEE141C5D}"/>
          </ac:spMkLst>
        </pc:spChg>
        <pc:spChg chg="del">
          <ac:chgData name="Preble, Edward" userId="3f699ce9-b5cc-4fed-b6d2-42f0fa8fd75f" providerId="ADAL" clId="{C0BAE71C-9247-6D47-8B2A-41EBF480470C}" dt="2019-02-17T19:50:26.041" v="916" actId="478"/>
          <ac:spMkLst>
            <pc:docMk/>
            <pc:sldMk cId="3079284198" sldId="349"/>
            <ac:spMk id="11" creationId="{AE0A99CD-723A-7847-9DFB-46F848CE43B0}"/>
          </ac:spMkLst>
        </pc:spChg>
        <pc:spChg chg="del">
          <ac:chgData name="Preble, Edward" userId="3f699ce9-b5cc-4fed-b6d2-42f0fa8fd75f" providerId="ADAL" clId="{C0BAE71C-9247-6D47-8B2A-41EBF480470C}" dt="2019-02-17T19:50:26.041" v="916" actId="478"/>
          <ac:spMkLst>
            <pc:docMk/>
            <pc:sldMk cId="3079284198" sldId="349"/>
            <ac:spMk id="12" creationId="{3B261920-6CFB-CD41-92AE-CC9C5BAD3951}"/>
          </ac:spMkLst>
        </pc:spChg>
        <pc:spChg chg="del">
          <ac:chgData name="Preble, Edward" userId="3f699ce9-b5cc-4fed-b6d2-42f0fa8fd75f" providerId="ADAL" clId="{C0BAE71C-9247-6D47-8B2A-41EBF480470C}" dt="2019-02-17T19:50:26.041" v="916" actId="478"/>
          <ac:spMkLst>
            <pc:docMk/>
            <pc:sldMk cId="3079284198" sldId="349"/>
            <ac:spMk id="13" creationId="{4E7F7291-385B-CD4F-803C-BF662E26EF43}"/>
          </ac:spMkLst>
        </pc:spChg>
        <pc:spChg chg="del">
          <ac:chgData name="Preble, Edward" userId="3f699ce9-b5cc-4fed-b6d2-42f0fa8fd75f" providerId="ADAL" clId="{C0BAE71C-9247-6D47-8B2A-41EBF480470C}" dt="2019-02-17T19:50:26.041" v="916" actId="478"/>
          <ac:spMkLst>
            <pc:docMk/>
            <pc:sldMk cId="3079284198" sldId="349"/>
            <ac:spMk id="14" creationId="{DDB583C1-9B87-1B45-A605-726C2BF69A44}"/>
          </ac:spMkLst>
        </pc:spChg>
        <pc:spChg chg="del">
          <ac:chgData name="Preble, Edward" userId="3f699ce9-b5cc-4fed-b6d2-42f0fa8fd75f" providerId="ADAL" clId="{C0BAE71C-9247-6D47-8B2A-41EBF480470C}" dt="2019-02-17T19:50:26.041" v="916" actId="478"/>
          <ac:spMkLst>
            <pc:docMk/>
            <pc:sldMk cId="3079284198" sldId="349"/>
            <ac:spMk id="15" creationId="{D70C6158-B91A-B541-9E04-B866F5153355}"/>
          </ac:spMkLst>
        </pc:spChg>
        <pc:spChg chg="add">
          <ac:chgData name="Preble, Edward" userId="3f699ce9-b5cc-4fed-b6d2-42f0fa8fd75f" providerId="ADAL" clId="{C0BAE71C-9247-6D47-8B2A-41EBF480470C}" dt="2019-02-17T19:50:26.505" v="917"/>
          <ac:spMkLst>
            <pc:docMk/>
            <pc:sldMk cId="3079284198" sldId="349"/>
            <ac:spMk id="16" creationId="{FEA1FDF9-D6D1-3848-B78E-86505972040C}"/>
          </ac:spMkLst>
        </pc:spChg>
        <pc:spChg chg="add mod">
          <ac:chgData name="Preble, Edward" userId="3f699ce9-b5cc-4fed-b6d2-42f0fa8fd75f" providerId="ADAL" clId="{C0BAE71C-9247-6D47-8B2A-41EBF480470C}" dt="2019-02-17T19:50:35.170" v="919" actId="108"/>
          <ac:spMkLst>
            <pc:docMk/>
            <pc:sldMk cId="3079284198" sldId="349"/>
            <ac:spMk id="17" creationId="{D74C4759-7755-8B47-B844-8E20AE08070F}"/>
          </ac:spMkLst>
        </pc:spChg>
        <pc:spChg chg="add mod">
          <ac:chgData name="Preble, Edward" userId="3f699ce9-b5cc-4fed-b6d2-42f0fa8fd75f" providerId="ADAL" clId="{C0BAE71C-9247-6D47-8B2A-41EBF480470C}" dt="2019-02-17T19:50:30.810" v="918" actId="108"/>
          <ac:spMkLst>
            <pc:docMk/>
            <pc:sldMk cId="3079284198" sldId="349"/>
            <ac:spMk id="18" creationId="{EA2D6FA6-0FF4-514E-9CA5-B46FDC5A7DED}"/>
          </ac:spMkLst>
        </pc:spChg>
        <pc:spChg chg="add">
          <ac:chgData name="Preble, Edward" userId="3f699ce9-b5cc-4fed-b6d2-42f0fa8fd75f" providerId="ADAL" clId="{C0BAE71C-9247-6D47-8B2A-41EBF480470C}" dt="2019-02-17T19:50:26.505" v="917"/>
          <ac:spMkLst>
            <pc:docMk/>
            <pc:sldMk cId="3079284198" sldId="349"/>
            <ac:spMk id="20" creationId="{344F962B-06DE-5548-AAE0-90D425AE7790}"/>
          </ac:spMkLst>
        </pc:spChg>
        <pc:spChg chg="add">
          <ac:chgData name="Preble, Edward" userId="3f699ce9-b5cc-4fed-b6d2-42f0fa8fd75f" providerId="ADAL" clId="{C0BAE71C-9247-6D47-8B2A-41EBF480470C}" dt="2019-02-17T19:50:26.505" v="917"/>
          <ac:spMkLst>
            <pc:docMk/>
            <pc:sldMk cId="3079284198" sldId="349"/>
            <ac:spMk id="21" creationId="{D4D2AD23-E1E0-1345-A73C-26CA015A11BD}"/>
          </ac:spMkLst>
        </pc:spChg>
      </pc:sldChg>
      <pc:sldChg chg="del">
        <pc:chgData name="Preble, Edward" userId="3f699ce9-b5cc-4fed-b6d2-42f0fa8fd75f" providerId="ADAL" clId="{C0BAE71C-9247-6D47-8B2A-41EBF480470C}" dt="2019-02-16T22:32:06.495" v="277" actId="2696"/>
        <pc:sldMkLst>
          <pc:docMk/>
          <pc:sldMk cId="3862104468" sldId="349"/>
        </pc:sldMkLst>
      </pc:sldChg>
      <pc:sldChg chg="addSp delSp modSp add addAnim delAnim modAnim">
        <pc:chgData name="Preble, Edward" userId="3f699ce9-b5cc-4fed-b6d2-42f0fa8fd75f" providerId="ADAL" clId="{C0BAE71C-9247-6D47-8B2A-41EBF480470C}" dt="2019-02-17T20:07:20.234" v="1078"/>
        <pc:sldMkLst>
          <pc:docMk/>
          <pc:sldMk cId="175936713" sldId="350"/>
        </pc:sldMkLst>
        <pc:spChg chg="mod">
          <ac:chgData name="Preble, Edward" userId="3f699ce9-b5cc-4fed-b6d2-42f0fa8fd75f" providerId="ADAL" clId="{C0BAE71C-9247-6D47-8B2A-41EBF480470C}" dt="2019-02-17T19:45:47.059" v="831" actId="108"/>
          <ac:spMkLst>
            <pc:docMk/>
            <pc:sldMk cId="175936713" sldId="350"/>
            <ac:spMk id="3" creationId="{00000000-0000-0000-0000-000000000000}"/>
          </ac:spMkLst>
        </pc:spChg>
        <pc:spChg chg="mod">
          <ac:chgData name="Preble, Edward" userId="3f699ce9-b5cc-4fed-b6d2-42f0fa8fd75f" providerId="ADAL" clId="{C0BAE71C-9247-6D47-8B2A-41EBF480470C}" dt="2019-02-17T20:07:13.955" v="1064" actId="207"/>
          <ac:spMkLst>
            <pc:docMk/>
            <pc:sldMk cId="175936713" sldId="350"/>
            <ac:spMk id="6" creationId="{A8CB7AC8-2C35-734E-8801-CFF3235AF1F0}"/>
          </ac:spMkLst>
        </pc:spChg>
        <pc:spChg chg="mod">
          <ac:chgData name="Preble, Edward" userId="3f699ce9-b5cc-4fed-b6d2-42f0fa8fd75f" providerId="ADAL" clId="{C0BAE71C-9247-6D47-8B2A-41EBF480470C}" dt="2019-02-17T19:55:58.291" v="954"/>
          <ac:spMkLst>
            <pc:docMk/>
            <pc:sldMk cId="175936713" sldId="350"/>
            <ac:spMk id="10" creationId="{C412C246-B1E9-2145-ABB2-427CEE141C5D}"/>
          </ac:spMkLst>
        </pc:spChg>
        <pc:spChg chg="del">
          <ac:chgData name="Preble, Edward" userId="3f699ce9-b5cc-4fed-b6d2-42f0fa8fd75f" providerId="ADAL" clId="{C0BAE71C-9247-6D47-8B2A-41EBF480470C}" dt="2019-02-17T19:50:58.343" v="924" actId="478"/>
          <ac:spMkLst>
            <pc:docMk/>
            <pc:sldMk cId="175936713" sldId="350"/>
            <ac:spMk id="11" creationId="{AE0A99CD-723A-7847-9DFB-46F848CE43B0}"/>
          </ac:spMkLst>
        </pc:spChg>
        <pc:spChg chg="del">
          <ac:chgData name="Preble, Edward" userId="3f699ce9-b5cc-4fed-b6d2-42f0fa8fd75f" providerId="ADAL" clId="{C0BAE71C-9247-6D47-8B2A-41EBF480470C}" dt="2019-02-17T19:50:58.343" v="924" actId="478"/>
          <ac:spMkLst>
            <pc:docMk/>
            <pc:sldMk cId="175936713" sldId="350"/>
            <ac:spMk id="12" creationId="{3B261920-6CFB-CD41-92AE-CC9C5BAD3951}"/>
          </ac:spMkLst>
        </pc:spChg>
        <pc:spChg chg="del">
          <ac:chgData name="Preble, Edward" userId="3f699ce9-b5cc-4fed-b6d2-42f0fa8fd75f" providerId="ADAL" clId="{C0BAE71C-9247-6D47-8B2A-41EBF480470C}" dt="2019-02-17T19:50:58.343" v="924" actId="478"/>
          <ac:spMkLst>
            <pc:docMk/>
            <pc:sldMk cId="175936713" sldId="350"/>
            <ac:spMk id="13" creationId="{4E7F7291-385B-CD4F-803C-BF662E26EF43}"/>
          </ac:spMkLst>
        </pc:spChg>
        <pc:spChg chg="del">
          <ac:chgData name="Preble, Edward" userId="3f699ce9-b5cc-4fed-b6d2-42f0fa8fd75f" providerId="ADAL" clId="{C0BAE71C-9247-6D47-8B2A-41EBF480470C}" dt="2019-02-17T19:50:58.343" v="924" actId="478"/>
          <ac:spMkLst>
            <pc:docMk/>
            <pc:sldMk cId="175936713" sldId="350"/>
            <ac:spMk id="14" creationId="{DDB583C1-9B87-1B45-A605-726C2BF69A44}"/>
          </ac:spMkLst>
        </pc:spChg>
        <pc:spChg chg="del">
          <ac:chgData name="Preble, Edward" userId="3f699ce9-b5cc-4fed-b6d2-42f0fa8fd75f" providerId="ADAL" clId="{C0BAE71C-9247-6D47-8B2A-41EBF480470C}" dt="2019-02-17T19:50:58.343" v="924" actId="478"/>
          <ac:spMkLst>
            <pc:docMk/>
            <pc:sldMk cId="175936713" sldId="350"/>
            <ac:spMk id="15" creationId="{D70C6158-B91A-B541-9E04-B866F5153355}"/>
          </ac:spMkLst>
        </pc:spChg>
        <pc:spChg chg="add">
          <ac:chgData name="Preble, Edward" userId="3f699ce9-b5cc-4fed-b6d2-42f0fa8fd75f" providerId="ADAL" clId="{C0BAE71C-9247-6D47-8B2A-41EBF480470C}" dt="2019-02-17T19:50:58.741" v="925"/>
          <ac:spMkLst>
            <pc:docMk/>
            <pc:sldMk cId="175936713" sldId="350"/>
            <ac:spMk id="16" creationId="{DC5ED9FC-8EF6-5A41-966E-04AA723CAE4D}"/>
          </ac:spMkLst>
        </pc:spChg>
        <pc:spChg chg="add">
          <ac:chgData name="Preble, Edward" userId="3f699ce9-b5cc-4fed-b6d2-42f0fa8fd75f" providerId="ADAL" clId="{C0BAE71C-9247-6D47-8B2A-41EBF480470C}" dt="2019-02-17T19:50:58.741" v="925"/>
          <ac:spMkLst>
            <pc:docMk/>
            <pc:sldMk cId="175936713" sldId="350"/>
            <ac:spMk id="17" creationId="{5EB27380-ECE0-2E41-87FD-870401DB2957}"/>
          </ac:spMkLst>
        </pc:spChg>
        <pc:spChg chg="add mod">
          <ac:chgData name="Preble, Edward" userId="3f699ce9-b5cc-4fed-b6d2-42f0fa8fd75f" providerId="ADAL" clId="{C0BAE71C-9247-6D47-8B2A-41EBF480470C}" dt="2019-02-17T19:51:14.758" v="930" actId="108"/>
          <ac:spMkLst>
            <pc:docMk/>
            <pc:sldMk cId="175936713" sldId="350"/>
            <ac:spMk id="18" creationId="{3294E033-502B-F440-A990-3A9366DB79F8}"/>
          </ac:spMkLst>
        </pc:spChg>
        <pc:spChg chg="add mod">
          <ac:chgData name="Preble, Edward" userId="3f699ce9-b5cc-4fed-b6d2-42f0fa8fd75f" providerId="ADAL" clId="{C0BAE71C-9247-6D47-8B2A-41EBF480470C}" dt="2019-02-17T19:51:10.207" v="929" actId="108"/>
          <ac:spMkLst>
            <pc:docMk/>
            <pc:sldMk cId="175936713" sldId="350"/>
            <ac:spMk id="20" creationId="{E2654ED6-C963-3B4F-A51E-81A7F177ABD9}"/>
          </ac:spMkLst>
        </pc:spChg>
        <pc:spChg chg="add">
          <ac:chgData name="Preble, Edward" userId="3f699ce9-b5cc-4fed-b6d2-42f0fa8fd75f" providerId="ADAL" clId="{C0BAE71C-9247-6D47-8B2A-41EBF480470C}" dt="2019-02-17T19:50:58.741" v="925"/>
          <ac:spMkLst>
            <pc:docMk/>
            <pc:sldMk cId="175936713" sldId="350"/>
            <ac:spMk id="21" creationId="{A7508923-A7FF-1245-8DB3-4C3D7738F411}"/>
          </ac:spMkLst>
        </pc:spChg>
      </pc:sldChg>
      <pc:sldChg chg="del">
        <pc:chgData name="Preble, Edward" userId="3f699ce9-b5cc-4fed-b6d2-42f0fa8fd75f" providerId="ADAL" clId="{C0BAE71C-9247-6D47-8B2A-41EBF480470C}" dt="2019-02-16T22:32:06.503" v="278" actId="2696"/>
        <pc:sldMkLst>
          <pc:docMk/>
          <pc:sldMk cId="3887630724" sldId="350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363897-50D1-3048-8B07-43D3B53FFEEC}" type="datetimeFigureOut">
              <a:rPr lang="en-US" smtClean="0"/>
              <a:t>2/17/19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69E63E-9A10-F84C-BBB7-0FB81DE97D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3056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77339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/>
              <a:t>Maybe this is data from Orange sneakers and Blue sneakers that your boss needs a model for.</a:t>
            </a:r>
          </a:p>
          <a:p>
            <a:pPr marL="171450" indent="-171450">
              <a:buFontTx/>
              <a:buChar char="-"/>
            </a:pPr>
            <a:r>
              <a:rPr lang="en-US" dirty="0"/>
              <a:t>Dividing line, left is orange,</a:t>
            </a:r>
            <a:r>
              <a:rPr lang="en-US" baseline="0" dirty="0"/>
              <a:t> right is blue. 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b="1" dirty="0"/>
              <a:t>Look at random initial weights</a:t>
            </a:r>
          </a:p>
          <a:p>
            <a:pPr marL="171450" indent="-171450">
              <a:buFontTx/>
              <a:buChar char="-"/>
            </a:pPr>
            <a:r>
              <a:rPr lang="en-US" dirty="0"/>
              <a:t>Single click advance the model on</a:t>
            </a:r>
            <a:r>
              <a:rPr lang="en-US" baseline="0" dirty="0"/>
              <a:t> </a:t>
            </a:r>
            <a:r>
              <a:rPr lang="en-US" dirty="0"/>
              <a:t>the vertical feature only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Watch weights increase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Division gets clearer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Test loss gets lower and lower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Horizontal feature only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Vertical + horizontal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Show next 3 features that they don’t work</a:t>
            </a:r>
            <a:endParaRPr lang="en-US" baseline="0" dirty="0"/>
          </a:p>
          <a:p>
            <a:pPr marL="171450" lvl="0" indent="-171450">
              <a:buFontTx/>
              <a:buChar char="-"/>
            </a:pPr>
            <a:r>
              <a:rPr lang="en-US" b="1" dirty="0"/>
              <a:t>This is a fundamental problem of SHALLOW NETWORKS. Bad feature = Bad results.</a:t>
            </a:r>
            <a:endParaRPr lang="en-US" dirty="0"/>
          </a:p>
          <a:p>
            <a:pPr marL="171450" lvl="0" indent="-171450">
              <a:buFontTx/>
              <a:buChar char="-"/>
            </a:pPr>
            <a:r>
              <a:rPr lang="en-US" dirty="0"/>
              <a:t>Do all 5 together</a:t>
            </a:r>
          </a:p>
          <a:p>
            <a:pPr marL="171450" lvl="0" indent="-171450">
              <a:buFontTx/>
              <a:buChar char="-"/>
            </a:pPr>
            <a:r>
              <a:rPr lang="en-US" b="1" dirty="0"/>
              <a:t>Weights that increase are said to be ACTIVATED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9E63E-9A10-F84C-BBB7-0FB81DE97DC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7183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="1" dirty="0"/>
              <a:t>Your boss is super excited. </a:t>
            </a:r>
            <a:r>
              <a:rPr lang="en-US" b="0" dirty="0"/>
              <a:t>She says your sneaker model is awesome, so lets also use it on our data from orange and blue basketball shoes.</a:t>
            </a:r>
          </a:p>
          <a:p>
            <a:pPr marL="171450" indent="-171450">
              <a:buFontTx/>
              <a:buChar char="-"/>
            </a:pPr>
            <a:r>
              <a:rPr lang="en-US" b="1" dirty="0"/>
              <a:t>Lets take the same model and “TRANSFER” this model to new data.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1 feature, 1 layer, 1 neuron – terrible</a:t>
            </a:r>
          </a:p>
          <a:p>
            <a:pPr marL="171450" indent="-171450">
              <a:buFontTx/>
              <a:buChar char="-"/>
            </a:pPr>
            <a:r>
              <a:rPr lang="en-US" dirty="0"/>
              <a:t>2 feature, 1 layer, 1 neuron – now get an angle, better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2 feature, 2 layer, 1/1 neuron – Makes no sense to have single neuron</a:t>
            </a:r>
            <a:r>
              <a:rPr lang="en-US" baseline="0" dirty="0"/>
              <a:t> into single neuron, can reverse info, but can’t adjust it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2 feature, 2 layer, 2/1 neuron – Sometimes single line, like above. Sometimes more of a “corner”, sometimes makes</a:t>
            </a:r>
            <a:r>
              <a:rPr lang="en-US" baseline="0" dirty="0"/>
              <a:t> a valley (best)</a:t>
            </a:r>
          </a:p>
          <a:p>
            <a:pPr marL="628650" lvl="1" indent="-171450">
              <a:buFontTx/>
              <a:buChar char="-"/>
            </a:pPr>
            <a:r>
              <a:rPr lang="en-US" b="1" dirty="0"/>
              <a:t>Layer 2 convolves layer 1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Hover</a:t>
            </a:r>
            <a:r>
              <a:rPr lang="en-US" baseline="0" dirty="0"/>
              <a:t> over neurons and weights for each neuron to show how it adds up</a:t>
            </a:r>
          </a:p>
          <a:p>
            <a:pPr marL="171450" lvl="0" indent="-171450">
              <a:buFontTx/>
              <a:buChar char="-"/>
            </a:pPr>
            <a:endParaRPr lang="en-US" baseline="0" dirty="0"/>
          </a:p>
          <a:p>
            <a:pPr marL="171450" lvl="0" indent="-171450">
              <a:buFontTx/>
              <a:buChar char="-"/>
            </a:pPr>
            <a:r>
              <a:rPr lang="en-US" baseline="0" dirty="0"/>
              <a:t>So, with a small network, what is the best way to make this work? </a:t>
            </a:r>
          </a:p>
          <a:p>
            <a:pPr marL="171450" lvl="0" indent="-171450">
              <a:buFontTx/>
              <a:buChar char="-"/>
            </a:pPr>
            <a:r>
              <a:rPr lang="en-US" b="1" baseline="0" dirty="0"/>
              <a:t>Use the feature that fits the data better – Choose the X1X2 feature</a:t>
            </a:r>
          </a:p>
          <a:p>
            <a:pPr marL="171450" lvl="0" indent="-171450">
              <a:buFontTx/>
              <a:buChar char="-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9E63E-9A10-F84C-BBB7-0FB81DE97DC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4344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Tx/>
              <a:buChar char="-"/>
            </a:pPr>
            <a:r>
              <a:rPr lang="en-US" baseline="0" dirty="0"/>
              <a:t>So, you’re getting a good reputation with management now. You’ve solved the previously impossible orange and blue basketball shoe problem.</a:t>
            </a:r>
          </a:p>
          <a:p>
            <a:pPr marL="171450" lvl="0" indent="-171450">
              <a:buFontTx/>
              <a:buChar char="-"/>
            </a:pPr>
            <a:r>
              <a:rPr lang="en-US" baseline="0" dirty="0"/>
              <a:t>Now, the CEO wants you to solve some horrible manufacturing problem on all the shoes the company makes.</a:t>
            </a:r>
          </a:p>
          <a:p>
            <a:pPr marL="171450" lvl="0" indent="-171450">
              <a:buFontTx/>
              <a:buChar char="-"/>
            </a:pPr>
            <a:r>
              <a:rPr lang="en-US" baseline="0" dirty="0"/>
              <a:t>The data looks like this. You don’t even know what you’re looking at.</a:t>
            </a:r>
          </a:p>
          <a:p>
            <a:pPr marL="171450" lvl="0" indent="-171450">
              <a:buFontTx/>
              <a:buChar char="-"/>
            </a:pPr>
            <a:r>
              <a:rPr lang="en-US" baseline="0" dirty="0"/>
              <a:t>With small networks of the past, feature engineering was where everyone worked to make this stuff happen. Good features = Good model. Bad features = no luck.</a:t>
            </a:r>
          </a:p>
          <a:p>
            <a:pPr marL="171450" lvl="0" indent="-171450">
              <a:buFontTx/>
              <a:buChar char="-"/>
            </a:pPr>
            <a:r>
              <a:rPr lang="en-US" b="1" baseline="0" dirty="0"/>
              <a:t>But, what is the magic feature to model a spiral? This is where deep learning is going to come to the rescue.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More complex Shape – Spiral</a:t>
            </a:r>
          </a:p>
          <a:p>
            <a:pPr marL="171450" indent="-171450">
              <a:buFontTx/>
              <a:buChar char="-"/>
            </a:pPr>
            <a:r>
              <a:rPr lang="en-US" dirty="0"/>
              <a:t>1 feature, 1 layer, 1 neuron – terrible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All features, - starts making dots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All features</a:t>
            </a:r>
            <a:r>
              <a:rPr lang="en-US" baseline="0" dirty="0"/>
              <a:t> </a:t>
            </a:r>
            <a:r>
              <a:rPr lang="en-US" dirty="0"/>
              <a:t>, 1 layer, 2 neurons</a:t>
            </a:r>
          </a:p>
          <a:p>
            <a:pPr marL="628650" lvl="1" indent="-171450">
              <a:buFontTx/>
              <a:buChar char="-"/>
            </a:pPr>
            <a:r>
              <a:rPr lang="en-US" b="1" dirty="0"/>
              <a:t>All features</a:t>
            </a:r>
            <a:r>
              <a:rPr lang="en-US" b="1" baseline="0" dirty="0"/>
              <a:t> </a:t>
            </a:r>
            <a:r>
              <a:rPr lang="en-US" b="1" dirty="0"/>
              <a:t>– Keep trying until a partial spiral, not enough complexity to handle full spiral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All features</a:t>
            </a:r>
            <a:r>
              <a:rPr lang="en-US" baseline="0" dirty="0"/>
              <a:t> </a:t>
            </a:r>
            <a:r>
              <a:rPr lang="en-US" dirty="0"/>
              <a:t>, 5 layers, top</a:t>
            </a:r>
            <a:r>
              <a:rPr lang="en-US" baseline="0" dirty="0"/>
              <a:t> layers are washed out. No new information being generated.</a:t>
            </a:r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All features</a:t>
            </a:r>
            <a:r>
              <a:rPr lang="en-US" baseline="0" dirty="0"/>
              <a:t> </a:t>
            </a:r>
            <a:r>
              <a:rPr lang="en-US" dirty="0"/>
              <a:t>, 5 layers, 5/4/3/2/1, might get it</a:t>
            </a:r>
          </a:p>
          <a:p>
            <a:pPr marL="171450" indent="-171450">
              <a:buFontTx/>
              <a:buChar char="-"/>
            </a:pPr>
            <a:r>
              <a:rPr lang="en-US" dirty="0"/>
              <a:t>6 layers, 7/6/5/4/3/2, starts working pretty well pretty quickly</a:t>
            </a:r>
            <a:r>
              <a:rPr lang="en-US" baseline="0" dirty="0"/>
              <a:t> </a:t>
            </a:r>
            <a:r>
              <a:rPr lang="en-US" dirty="0"/>
              <a:t>– weird looking, but works</a:t>
            </a:r>
          </a:p>
          <a:p>
            <a:pPr marL="171450" indent="-171450">
              <a:buFontTx/>
              <a:buChar char="-"/>
            </a:pPr>
            <a:r>
              <a:rPr lang="en-US" b="1" dirty="0"/>
              <a:t>Note simple features on left, complex features on right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9E63E-9A10-F84C-BBB7-0FB81DE97DC6}" type="slidenum">
              <a:rPr lang="en-US" smtClean="0">
                <a:solidFill>
                  <a:prstClr val="black"/>
                </a:solidFill>
              </a:rPr>
              <a:pPr/>
              <a:t>12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02085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9E63E-9A10-F84C-BBB7-0FB81DE97DC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480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9E63E-9A10-F84C-BBB7-0FB81DE97DC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6121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9E63E-9A10-F84C-BBB7-0FB81DE97DC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1626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9E63E-9A10-F84C-BBB7-0FB81DE97DC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0441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Back</a:t>
            </a:r>
            <a:r>
              <a:rPr lang="en-US" baseline="0" dirty="0"/>
              <a:t> to the structure of the CNN, and how these layers start really working for complex images.</a:t>
            </a:r>
          </a:p>
          <a:p>
            <a:endParaRPr lang="en-US" baseline="0" dirty="0"/>
          </a:p>
          <a:p>
            <a:r>
              <a:rPr lang="en-US" baseline="0" dirty="0"/>
              <a:t>For an image, the input layers, instead of being data points like the playground example, they will be the actual pixel values for the image. The last model I used at RTI had 704x704 pixel input images, with 3 colors (RGB), which translates into ~1.5M input neurons.</a:t>
            </a:r>
          </a:p>
          <a:p>
            <a:endParaRPr lang="en-US" baseline="0" dirty="0"/>
          </a:p>
          <a:p>
            <a:r>
              <a:rPr lang="en-US" baseline="0" dirty="0"/>
              <a:t>So, you feed this image into the network, certain neurons and features will “activate”, which will then output at the end, is it blue or orange?  Is it a cat or a dog?</a:t>
            </a:r>
          </a:p>
          <a:p>
            <a:endParaRPr lang="en-US" baseline="0" dirty="0"/>
          </a:p>
          <a:p>
            <a:r>
              <a:rPr lang="en-US" baseline="0" dirty="0"/>
              <a:t>On Inception v3, the number of layers is 48, the number of parameters is ~23M, the number of multiply/add calculations per sweep is ~5B.</a:t>
            </a:r>
          </a:p>
          <a:p>
            <a:endParaRPr lang="en-US" baseline="0" dirty="0"/>
          </a:p>
          <a:p>
            <a:r>
              <a:rPr lang="en-US" baseline="0" dirty="0"/>
              <a:t>This is DEEP LEARNING. There is a ton going on under the hood.</a:t>
            </a:r>
          </a:p>
          <a:p>
            <a:endParaRPr lang="en-US" baseline="0" dirty="0"/>
          </a:p>
          <a:p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9E63E-9A10-F84C-BBB7-0FB81DE97DC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7075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Remember beginning of lecture, to make the 4 blob data work, we could battle with linear features and a few layer/neuron combos</a:t>
            </a:r>
          </a:p>
          <a:p>
            <a:endParaRPr lang="en-US" sz="1200" dirty="0"/>
          </a:p>
          <a:p>
            <a:r>
              <a:rPr lang="en-US" sz="1200" dirty="0"/>
              <a:t>Or, just needed to use the right feature and it works instantly</a:t>
            </a:r>
          </a:p>
          <a:p>
            <a:endParaRPr lang="en-US" sz="1200" dirty="0"/>
          </a:p>
          <a:p>
            <a:r>
              <a:rPr lang="en-US" sz="1200" dirty="0"/>
              <a:t>Google (and others) have figured out those features and pre-trained a number of model architectures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9E63E-9A10-F84C-BBB7-0FB81DE97DC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4901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9E63E-9A10-F84C-BBB7-0FB81DE97DC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9042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69E63E-9A10-F84C-BBB7-0FB81DE97DC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79201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69E63E-9A10-F84C-BBB7-0FB81DE97DC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21303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9E63E-9A10-F84C-BBB7-0FB81DE97DC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64407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9E63E-9A10-F84C-BBB7-0FB81DE97DC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1654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9E63E-9A10-F84C-BBB7-0FB81DE97DC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4396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9E63E-9A10-F84C-BBB7-0FB81DE97DC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1671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9E63E-9A10-F84C-BBB7-0FB81DE97DC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1706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9E63E-9A10-F84C-BBB7-0FB81DE97DC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5170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9E63E-9A10-F84C-BBB7-0FB81DE97DC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53500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9E63E-9A10-F84C-BBB7-0FB81DE97DC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670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9E63E-9A10-F84C-BBB7-0FB81DE97DC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973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4A03F-F2B8-9B48-9360-368980262D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9018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4A03F-F2B8-9B48-9360-368980262D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530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4A03F-F2B8-9B48-9360-368980262D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633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 userDrawn="1"/>
        </p:nvSpPr>
        <p:spPr>
          <a:xfrm>
            <a:off x="0" y="6536268"/>
            <a:ext cx="12192000" cy="32173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solidFill>
                <a:srgbClr val="FFFFFF"/>
              </a:solidFill>
            </a:endParaRPr>
          </a:p>
        </p:txBody>
      </p:sp>
      <p:sp>
        <p:nvSpPr>
          <p:cNvPr id="29" name="Text Box 14"/>
          <p:cNvSpPr txBox="1">
            <a:spLocks noChangeArrowheads="1"/>
          </p:cNvSpPr>
          <p:nvPr userDrawn="1"/>
        </p:nvSpPr>
        <p:spPr bwMode="auto">
          <a:xfrm>
            <a:off x="9674579" y="6519335"/>
            <a:ext cx="1086195" cy="3077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4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www.rti.org</a:t>
            </a:r>
          </a:p>
        </p:txBody>
      </p:sp>
      <p:sp>
        <p:nvSpPr>
          <p:cNvPr id="18" name="Rectangle 17"/>
          <p:cNvSpPr/>
          <p:nvPr userDrawn="1"/>
        </p:nvSpPr>
        <p:spPr>
          <a:xfrm>
            <a:off x="0" y="0"/>
            <a:ext cx="12192000" cy="28194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solidFill>
                <a:srgbClr val="FFFFFF"/>
              </a:solidFill>
            </a:endParaRPr>
          </a:p>
        </p:txBody>
      </p:sp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1200" y="596900"/>
            <a:ext cx="1219200" cy="368300"/>
          </a:xfrm>
          <a:prstGeom prst="rect">
            <a:avLst/>
          </a:prstGeom>
        </p:spPr>
      </p:pic>
      <p:sp>
        <p:nvSpPr>
          <p:cNvPr id="130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438400" y="498157"/>
            <a:ext cx="9245600" cy="676656"/>
          </a:xfrm>
          <a:noFill/>
        </p:spPr>
        <p:txBody>
          <a:bodyPr rIns="91440"/>
          <a:lstStyle>
            <a:lvl1pPr algn="r">
              <a:defRPr sz="2800" b="1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005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438400" y="1600200"/>
            <a:ext cx="9245600" cy="381000"/>
          </a:xfrm>
        </p:spPr>
        <p:txBody>
          <a:bodyPr/>
          <a:lstStyle>
            <a:lvl1pPr marL="0" indent="0" algn="r">
              <a:buFont typeface="Wingdings" pitchFamily="1" charset="2"/>
              <a:buNone/>
              <a:defRPr lang="en-US" sz="2000" kern="1200" dirty="0">
                <a:solidFill>
                  <a:srgbClr val="FFFFFF"/>
                </a:solidFill>
                <a:latin typeface="Arial" charset="0"/>
                <a:ea typeface="ヒラギノ角ゴ Pro W3" pitchFamily="1" charset="-128"/>
                <a:cs typeface="+mn-cs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0"/>
          </p:nvPr>
        </p:nvSpPr>
        <p:spPr>
          <a:solidFill>
            <a:schemeClr val="accent1">
              <a:lumMod val="50000"/>
            </a:schemeClr>
          </a:solidFill>
        </p:spPr>
        <p:txBody>
          <a:bodyPr/>
          <a:lstStyle/>
          <a:p>
            <a:fld id="{D4325D4D-289E-48C1-B277-2BEB492A7D1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>
          <a:solidFill>
            <a:srgbClr val="BF311A"/>
          </a:solidFill>
          <a:ln>
            <a:noFill/>
          </a:ln>
        </p:spPr>
        <p:txBody>
          <a:bodyPr/>
          <a:lstStyle/>
          <a:p>
            <a:r>
              <a:rPr lang="en-US" dirty="0"/>
              <a:t>CONFIDENTIAL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2438400" y="2133600"/>
            <a:ext cx="9245600" cy="685800"/>
          </a:xfrm>
        </p:spPr>
        <p:txBody>
          <a:bodyPr/>
          <a:lstStyle>
            <a:lvl1pPr marL="0" indent="0" algn="r">
              <a:buNone/>
              <a:defRPr sz="1600">
                <a:solidFill>
                  <a:srgbClr val="BCDDFB"/>
                </a:solidFill>
              </a:defRPr>
            </a:lvl1pPr>
          </a:lstStyle>
          <a:p>
            <a:pPr lvl="0"/>
            <a:r>
              <a:rPr lang="en-US" dirty="0"/>
              <a:t>Presenter</a:t>
            </a:r>
          </a:p>
          <a:p>
            <a:pPr lvl="0"/>
            <a:r>
              <a:rPr lang="en-US" dirty="0"/>
              <a:t>Date</a:t>
            </a:r>
          </a:p>
        </p:txBody>
      </p:sp>
      <p:sp>
        <p:nvSpPr>
          <p:cNvPr id="30" name="TextBox 29"/>
          <p:cNvSpPr txBox="1"/>
          <p:nvPr userDrawn="1"/>
        </p:nvSpPr>
        <p:spPr>
          <a:xfrm>
            <a:off x="2743200" y="6604456"/>
            <a:ext cx="43620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1200" baseline="0" dirty="0">
                <a:solidFill>
                  <a:schemeClr val="bg2">
                    <a:lumMod val="60000"/>
                    <a:lumOff val="40000"/>
                  </a:schemeClr>
                </a:solidFill>
                <a:latin typeface="Arial" charset="0"/>
                <a:ea typeface="ヒラギノ角ゴ Pro W3" pitchFamily="1" charset="-128"/>
                <a:cs typeface="+mn-cs"/>
              </a:rPr>
              <a:t>RTI International is a registered trademark and a trade name of Research Triangle Institute.</a:t>
            </a:r>
          </a:p>
        </p:txBody>
      </p:sp>
    </p:spTree>
    <p:extLst>
      <p:ext uri="{BB962C8B-B14F-4D97-AF65-F5344CB8AC3E}">
        <p14:creationId xmlns:p14="http://schemas.microsoft.com/office/powerpoint/2010/main" val="12889242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 userDrawn="1"/>
        </p:nvSpPr>
        <p:spPr>
          <a:xfrm>
            <a:off x="0" y="6536268"/>
            <a:ext cx="12192000" cy="32173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800" dirty="0">
              <a:solidFill>
                <a:srgbClr val="FFFFFF"/>
              </a:solidFill>
            </a:endParaRPr>
          </a:p>
        </p:txBody>
      </p:sp>
      <p:sp>
        <p:nvSpPr>
          <p:cNvPr id="29" name="Text Box 14"/>
          <p:cNvSpPr txBox="1">
            <a:spLocks noChangeArrowheads="1"/>
          </p:cNvSpPr>
          <p:nvPr userDrawn="1"/>
        </p:nvSpPr>
        <p:spPr bwMode="auto">
          <a:xfrm>
            <a:off x="9674579" y="6519334"/>
            <a:ext cx="1163845" cy="3077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 b="1" dirty="0">
                <a:solidFill>
                  <a:srgbClr val="085295">
                    <a:lumMod val="20000"/>
                    <a:lumOff val="80000"/>
                  </a:srgbClr>
                </a:solidFill>
                <a:ea typeface="ヒラギノ角ゴ Pro W3" pitchFamily="1" charset="-128"/>
              </a:rPr>
              <a:t>www.rti.org</a:t>
            </a:r>
          </a:p>
        </p:txBody>
      </p:sp>
      <p:sp>
        <p:nvSpPr>
          <p:cNvPr id="18" name="Rectangle 17"/>
          <p:cNvSpPr/>
          <p:nvPr userDrawn="1"/>
        </p:nvSpPr>
        <p:spPr>
          <a:xfrm>
            <a:off x="0" y="0"/>
            <a:ext cx="12192000" cy="28194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800" dirty="0">
              <a:solidFill>
                <a:srgbClr val="FFFFFF"/>
              </a:solidFill>
            </a:endParaRPr>
          </a:p>
        </p:txBody>
      </p:sp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1200" y="596900"/>
            <a:ext cx="1219200" cy="368300"/>
          </a:xfrm>
          <a:prstGeom prst="rect">
            <a:avLst/>
          </a:prstGeom>
        </p:spPr>
      </p:pic>
      <p:sp>
        <p:nvSpPr>
          <p:cNvPr id="130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438400" y="498157"/>
            <a:ext cx="9245600" cy="676656"/>
          </a:xfrm>
          <a:noFill/>
        </p:spPr>
        <p:txBody>
          <a:bodyPr rIns="91440"/>
          <a:lstStyle>
            <a:lvl1pPr algn="r">
              <a:defRPr sz="2800" b="1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005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438400" y="1600200"/>
            <a:ext cx="9245600" cy="381000"/>
          </a:xfrm>
        </p:spPr>
        <p:txBody>
          <a:bodyPr/>
          <a:lstStyle>
            <a:lvl1pPr marL="0" indent="0" algn="r">
              <a:buFont typeface="Wingdings" pitchFamily="1" charset="2"/>
              <a:buNone/>
              <a:defRPr lang="en-US" sz="2000" kern="1200" dirty="0">
                <a:solidFill>
                  <a:srgbClr val="FFFFFF"/>
                </a:solidFill>
                <a:latin typeface="Arial" charset="0"/>
                <a:ea typeface="ヒラギノ角ゴ Pro W3" pitchFamily="1" charset="-128"/>
                <a:cs typeface="+mn-cs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0"/>
          </p:nvPr>
        </p:nvSpPr>
        <p:spPr>
          <a:solidFill>
            <a:schemeClr val="accent1">
              <a:lumMod val="50000"/>
            </a:schemeClr>
          </a:solidFill>
        </p:spPr>
        <p:txBody>
          <a:bodyPr/>
          <a:lstStyle/>
          <a:p>
            <a:fld id="{D4325D4D-289E-48C1-B277-2BEB492A7D19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>
          <a:solidFill>
            <a:srgbClr val="BF311A"/>
          </a:solidFill>
          <a:ln>
            <a:noFill/>
          </a:ln>
        </p:spPr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CONFIDENTIAL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2438400" y="2133600"/>
            <a:ext cx="9245600" cy="685800"/>
          </a:xfrm>
        </p:spPr>
        <p:txBody>
          <a:bodyPr/>
          <a:lstStyle>
            <a:lvl1pPr marL="0" indent="0" algn="r">
              <a:buNone/>
              <a:defRPr sz="1600">
                <a:solidFill>
                  <a:srgbClr val="BCDDFB"/>
                </a:solidFill>
              </a:defRPr>
            </a:lvl1pPr>
          </a:lstStyle>
          <a:p>
            <a:pPr lvl="0"/>
            <a:r>
              <a:rPr lang="en-US" dirty="0"/>
              <a:t>Presenter</a:t>
            </a:r>
          </a:p>
          <a:p>
            <a:pPr lvl="0"/>
            <a:r>
              <a:rPr lang="en-US" dirty="0"/>
              <a:t>Date</a:t>
            </a:r>
          </a:p>
        </p:txBody>
      </p:sp>
      <p:sp>
        <p:nvSpPr>
          <p:cNvPr id="30" name="TextBox 29"/>
          <p:cNvSpPr txBox="1"/>
          <p:nvPr userDrawn="1"/>
        </p:nvSpPr>
        <p:spPr>
          <a:xfrm>
            <a:off x="2743200" y="6604456"/>
            <a:ext cx="43620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00" dirty="0">
                <a:solidFill>
                  <a:srgbClr val="808080">
                    <a:lumMod val="60000"/>
                    <a:lumOff val="40000"/>
                  </a:srgbClr>
                </a:solidFill>
                <a:ea typeface="ヒラギノ角ゴ Pro W3" pitchFamily="1" charset="-128"/>
              </a:rPr>
              <a:t>RTI International is a registered trademark and a trade name of Research Triangle Institute.</a:t>
            </a:r>
          </a:p>
        </p:txBody>
      </p:sp>
    </p:spTree>
    <p:extLst>
      <p:ext uri="{BB962C8B-B14F-4D97-AF65-F5344CB8AC3E}">
        <p14:creationId xmlns:p14="http://schemas.microsoft.com/office/powerpoint/2010/main" val="13911590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25D4D-289E-48C1-B277-2BEB492A7D19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CONFIDENTIAL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95168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-Line Title and Sing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" y="1"/>
            <a:ext cx="12168620" cy="1068387"/>
          </a:xfrm>
        </p:spPr>
        <p:txBody>
          <a:bodyPr lIns="182880" tIns="91440" rIns="182880" bIns="91440"/>
          <a:lstStyle>
            <a:lvl1pPr marL="0">
              <a:lnSpc>
                <a:spcPct val="90000"/>
              </a:lnSpc>
              <a:defRPr baseline="0"/>
            </a:lvl1pPr>
          </a:lstStyle>
          <a:p>
            <a:r>
              <a:rPr lang="en-US" dirty="0"/>
              <a:t>Click to edit Master title style. This one can wrap to two lines. Filler copy added.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25D4D-289E-48C1-B277-2BEB492A7D19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CONFIDENTIAL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364276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143001"/>
            <a:ext cx="5181600" cy="4983163"/>
          </a:xfrm>
        </p:spPr>
        <p:txBody>
          <a:bodyPr/>
          <a:lstStyle>
            <a:lvl1pPr marL="222250" indent="-222250">
              <a:defRPr sz="2000"/>
            </a:lvl1pPr>
            <a:lvl2pPr marL="463550" indent="-241300">
              <a:buFont typeface="Arial" pitchFamily="34" charset="0"/>
              <a:buChar char="–"/>
              <a:defRPr sz="1800"/>
            </a:lvl2pPr>
            <a:lvl3pPr marL="679450" indent="-222250">
              <a:buFont typeface="Wingdings" pitchFamily="2" charset="2"/>
              <a:buChar char="§"/>
              <a:tabLst/>
              <a:defRPr sz="1600"/>
            </a:lvl3pPr>
            <a:lvl4pPr marL="1031875" indent="-228600">
              <a:tabLst/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00800" y="1143001"/>
            <a:ext cx="5181600" cy="4983163"/>
          </a:xfrm>
        </p:spPr>
        <p:txBody>
          <a:bodyPr/>
          <a:lstStyle>
            <a:lvl1pPr marL="222250" indent="-222250"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0" y="6553200"/>
            <a:ext cx="609600" cy="304800"/>
          </a:xfrm>
        </p:spPr>
        <p:txBody>
          <a:bodyPr/>
          <a:lstStyle/>
          <a:p>
            <a:fld id="{D4325D4D-289E-48C1-B277-2BEB492A7D19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09600" y="6553200"/>
            <a:ext cx="1930400" cy="304800"/>
          </a:xfrm>
        </p:spPr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92410160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Line Title Plus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181600" cy="4525963"/>
          </a:xfrm>
        </p:spPr>
        <p:txBody>
          <a:bodyPr/>
          <a:lstStyle>
            <a:lvl1pPr marL="222250" indent="-222250">
              <a:defRPr sz="2000"/>
            </a:lvl1pPr>
            <a:lvl2pPr marL="457200" indent="-234950">
              <a:buFont typeface="Arial" pitchFamily="34" charset="0"/>
              <a:buChar char="–"/>
              <a:defRPr sz="1800"/>
            </a:lvl2pPr>
            <a:lvl3pPr marL="679450" indent="-222250">
              <a:buFont typeface="Wingdings" pitchFamily="2" charset="2"/>
              <a:buChar char="§"/>
              <a:defRPr sz="1600"/>
            </a:lvl3pPr>
            <a:lvl4pPr marL="1031875" indent="-228600">
              <a:tabLst/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00800" y="1600201"/>
            <a:ext cx="5181600" cy="45259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" y="1"/>
            <a:ext cx="12187767" cy="1068387"/>
          </a:xfrm>
        </p:spPr>
        <p:txBody>
          <a:bodyPr lIns="182880" tIns="91440" rIns="182880" bIns="91440"/>
          <a:lstStyle>
            <a:lvl1pPr marL="0">
              <a:lnSpc>
                <a:spcPct val="90000"/>
              </a:lnSpc>
              <a:defRPr baseline="0"/>
            </a:lvl1pPr>
          </a:lstStyle>
          <a:p>
            <a:r>
              <a:rPr lang="en-US" dirty="0"/>
              <a:t>Click to edit Master title style. This one can wrap to two lines. Filler copy added.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25D4D-289E-48C1-B277-2BEB492A7D19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CONFIDENTIAL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083690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25D4D-289E-48C1-B277-2BEB492A7D19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CONFIDENTIAL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006502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Line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1" y="1"/>
            <a:ext cx="12187767" cy="1068387"/>
          </a:xfrm>
        </p:spPr>
        <p:txBody>
          <a:bodyPr lIns="182880" tIns="91440" rIns="182880" bIns="91440"/>
          <a:lstStyle>
            <a:lvl1pPr marL="0">
              <a:lnSpc>
                <a:spcPct val="90000"/>
              </a:lnSpc>
              <a:defRPr baseline="0"/>
            </a:lvl1pPr>
          </a:lstStyle>
          <a:p>
            <a:r>
              <a:rPr lang="en-US" dirty="0"/>
              <a:t>Click to edit Master title style. This one can wrap to two lines. Filler copy added.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25D4D-289E-48C1-B277-2BEB492A7D19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CONFIDENTIAL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4952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4A03F-F2B8-9B48-9360-368980262D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514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25D4D-289E-48C1-B277-2BEB492A7D19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CONFIDENTIAL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0" y="0"/>
            <a:ext cx="12192000" cy="3733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800" dirty="0">
              <a:solidFill>
                <a:srgbClr val="FFFFFF"/>
              </a:solidFill>
            </a:endParaRPr>
          </a:p>
        </p:txBody>
      </p:sp>
      <p:sp>
        <p:nvSpPr>
          <p:cNvPr id="5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609600" y="2743201"/>
            <a:ext cx="8636000" cy="676687"/>
          </a:xfrm>
          <a:noFill/>
        </p:spPr>
        <p:txBody>
          <a:bodyPr/>
          <a:lstStyle>
            <a:lvl1pPr algn="l">
              <a:defRPr sz="2800" b="1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 style</a:t>
            </a:r>
          </a:p>
        </p:txBody>
      </p:sp>
    </p:spTree>
    <p:extLst>
      <p:ext uri="{BB962C8B-B14F-4D97-AF65-F5344CB8AC3E}">
        <p14:creationId xmlns:p14="http://schemas.microsoft.com/office/powerpoint/2010/main" val="57468577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with Ar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25D4D-289E-48C1-B277-2BEB492A7D19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CONFIDENTIAL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304441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25D4D-289E-48C1-B277-2BEB492A7D19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CONFIDENTIAL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05934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4A03F-F2B8-9B48-9360-368980262D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5576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4A03F-F2B8-9B48-9360-368980262D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8756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4A03F-F2B8-9B48-9360-368980262D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1267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4A03F-F2B8-9B48-9360-368980262D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68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4A03F-F2B8-9B48-9360-368980262D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59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4A03F-F2B8-9B48-9360-368980262D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2810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4A03F-F2B8-9B48-9360-368980262D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0892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CONFIDENTIAL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14A03F-F2B8-9B48-9360-368980262D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841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" y="-1"/>
            <a:ext cx="12192000" cy="612648"/>
          </a:xfrm>
          <a:prstGeom prst="rect">
            <a:avLst/>
          </a:prstGeom>
          <a:solidFill>
            <a:schemeClr val="accent1">
              <a:lumMod val="50000"/>
            </a:schemeClr>
          </a:solidFill>
          <a:ln w="9525" algn="ctr">
            <a:noFill/>
            <a:miter lim="800000"/>
            <a:headEnd/>
            <a:tailEnd/>
          </a:ln>
        </p:spPr>
        <p:txBody>
          <a:bodyPr vert="horz" wrap="square" lIns="182880" tIns="91440" rIns="182880" bIns="9144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143001"/>
            <a:ext cx="10972800" cy="4983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609600" y="6553200"/>
            <a:ext cx="1930400" cy="304800"/>
          </a:xfrm>
          <a:prstGeom prst="rect">
            <a:avLst/>
          </a:prstGeom>
          <a:solidFill>
            <a:srgbClr val="BF311A"/>
          </a:solidFill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FFFFFF"/>
                </a:solidFill>
                <a:ea typeface="ヒラギノ角ゴ Pro W3" pitchFamily="1" charset="-128"/>
              </a:rPr>
              <a:t>CONFIDENTIAL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4"/>
          </p:nvPr>
        </p:nvSpPr>
        <p:spPr>
          <a:xfrm>
            <a:off x="0" y="6553200"/>
            <a:ext cx="609600" cy="304801"/>
          </a:xfrm>
          <a:prstGeom prst="rect">
            <a:avLst/>
          </a:prstGeom>
          <a:solidFill>
            <a:srgbClr val="04294A"/>
          </a:solidFill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D4325D4D-289E-48C1-B277-2BEB492A7D19}" type="slidenum">
              <a:rPr lang="en-US" smtClean="0">
                <a:solidFill>
                  <a:srgbClr val="FFFFFF"/>
                </a:solidFill>
                <a:ea typeface="ヒラギノ角ゴ Pro W3" pitchFamily="1" charset="-128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dirty="0">
              <a:solidFill>
                <a:srgbClr val="FFFFFF"/>
              </a:solidFill>
              <a:ea typeface="ヒラギノ角ゴ Pro W3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567166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</p:sldLayoutIdLst>
  <p:hf hdr="0" ftr="0" dt="0"/>
  <p:txStyles>
    <p:titleStyle>
      <a:lvl1pPr marL="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 Narrow" pitchFamily="1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 Narrow" pitchFamily="1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 Narrow" pitchFamily="1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 Narrow" pitchFamily="1" charset="0"/>
          <a:cs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 Narrow" pitchFamily="1" charset="0"/>
          <a:cs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 Narrow" pitchFamily="1" charset="0"/>
          <a:cs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 Narrow" pitchFamily="1" charset="0"/>
          <a:cs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 Narrow" pitchFamily="1" charset="0"/>
          <a:cs typeface="Arial" charset="0"/>
        </a:defRPr>
      </a:lvl9pPr>
    </p:titleStyle>
    <p:bodyStyle>
      <a:lvl1pPr marL="280988" indent="-280988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SzPct val="80000"/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3495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SzPct val="80000"/>
        <a:buFont typeface="Arial" charset="0"/>
        <a:buChar char="–"/>
        <a:defRPr sz="1800">
          <a:solidFill>
            <a:schemeClr val="tx1"/>
          </a:solidFill>
          <a:latin typeface="+mn-lt"/>
          <a:cs typeface="+mn-cs"/>
        </a:defRPr>
      </a:lvl2pPr>
      <a:lvl3pPr marL="679450" indent="-22225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SzPct val="80000"/>
        <a:buFont typeface="Wingdings" pitchFamily="2" charset="2"/>
        <a:buChar char="§"/>
        <a:defRPr sz="1600">
          <a:solidFill>
            <a:schemeClr val="tx1"/>
          </a:solidFill>
          <a:latin typeface="+mn-lt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003F82"/>
        </a:buClr>
        <a:buSzPct val="80000"/>
        <a:buFont typeface="Wingdings" pitchFamily="2" charset="2"/>
        <a:buChar char="§"/>
        <a:defRPr sz="1400">
          <a:solidFill>
            <a:schemeClr val="tx1"/>
          </a:solidFill>
          <a:latin typeface="+mn-lt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003F82"/>
        </a:buClr>
        <a:buSzPct val="80000"/>
        <a:buFont typeface="Wingdings" pitchFamily="2" charset="2"/>
        <a:buChar char="§"/>
        <a:defRPr sz="1200">
          <a:solidFill>
            <a:schemeClr val="tx1"/>
          </a:solidFill>
          <a:latin typeface="+mn-lt"/>
          <a:cs typeface="+mn-cs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003F82"/>
        </a:buClr>
        <a:buSzPct val="80000"/>
        <a:buFont typeface="Wingdings" pitchFamily="1" charset="2"/>
        <a:buChar char="§"/>
        <a:defRPr sz="1200">
          <a:solidFill>
            <a:schemeClr val="tx1"/>
          </a:solidFill>
          <a:latin typeface="+mn-lt"/>
          <a:cs typeface="+mn-cs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003F82"/>
        </a:buClr>
        <a:buSzPct val="80000"/>
        <a:buFont typeface="Wingdings" pitchFamily="1" charset="2"/>
        <a:buChar char="§"/>
        <a:defRPr sz="1200">
          <a:solidFill>
            <a:schemeClr val="tx1"/>
          </a:solidFill>
          <a:latin typeface="+mn-lt"/>
          <a:cs typeface="+mn-cs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003F82"/>
        </a:buClr>
        <a:buSzPct val="80000"/>
        <a:buFont typeface="Wingdings" pitchFamily="1" charset="2"/>
        <a:buChar char="§"/>
        <a:defRPr sz="1200">
          <a:solidFill>
            <a:schemeClr val="tx1"/>
          </a:solidFill>
          <a:latin typeface="+mn-lt"/>
          <a:cs typeface="+mn-cs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003F82"/>
        </a:buClr>
        <a:buSzPct val="80000"/>
        <a:buFont typeface="Wingdings" pitchFamily="1" charset="2"/>
        <a:buChar char="§"/>
        <a:defRPr sz="12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7.gi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9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0.tiff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labs.developers.google.com/codelabs/tensorflow-for-poets/#0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preble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cKxRvEZd3Mw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Relationship Id="rId5" Type="http://schemas.openxmlformats.org/officeDocument/2006/relationships/hyperlink" Target="https://www.pyimagesearch.com/" TargetMode="External"/><Relationship Id="rId4" Type="http://schemas.openxmlformats.org/officeDocument/2006/relationships/hyperlink" Target="https://www.youtube.com/channel/UCWN3xxRkmTPmbKwht9FuE5A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edward-preble/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Relationship Id="rId4" Type="http://schemas.openxmlformats.org/officeDocument/2006/relationships/hyperlink" Target="https://github.com/epreble/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6.png"/><Relationship Id="rId4" Type="http://schemas.openxmlformats.org/officeDocument/2006/relationships/hyperlink" Target="https://www.bloomberg.com/graphics/2017-job-risk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8.tif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9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playground.tensorflow.org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16191" y="3552032"/>
            <a:ext cx="6950458" cy="2593390"/>
          </a:xfrm>
          <a:prstGeom prst="rect">
            <a:avLst/>
          </a:prstGeom>
        </p:spPr>
      </p:pic>
      <p:sp>
        <p:nvSpPr>
          <p:cNvPr id="19" name="Title 18"/>
          <p:cNvSpPr>
            <a:spLocks noGrp="1"/>
          </p:cNvSpPr>
          <p:nvPr>
            <p:ph type="ctrTitle"/>
          </p:nvPr>
        </p:nvSpPr>
        <p:spPr>
          <a:xfrm>
            <a:off x="2438400" y="498157"/>
            <a:ext cx="9245600" cy="676656"/>
          </a:xfrm>
        </p:spPr>
        <p:txBody>
          <a:bodyPr/>
          <a:lstStyle/>
          <a:p>
            <a:r>
              <a:rPr lang="en-US" dirty="0"/>
              <a:t>Object Recognition Using Neural Networks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r>
              <a:rPr lang="en-US" sz="2000" i="1" dirty="0"/>
              <a:t> Presenter:  </a:t>
            </a:r>
            <a:r>
              <a:rPr lang="en-US" sz="2000" dirty="0"/>
              <a:t>Edward Preble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8433" y="3162354"/>
            <a:ext cx="2352422" cy="85471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8433" y="4377142"/>
            <a:ext cx="2347341" cy="176050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0807067" y="3459230"/>
            <a:ext cx="10663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DOG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807067" y="5170782"/>
            <a:ext cx="8876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CAT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10394302" y="3828562"/>
            <a:ext cx="419878" cy="5805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10386443" y="4594710"/>
            <a:ext cx="420624" cy="57607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2900392" y="4681606"/>
            <a:ext cx="419878" cy="5805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2892533" y="3693909"/>
            <a:ext cx="420624" cy="57607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le 18">
            <a:extLst>
              <a:ext uri="{FF2B5EF4-FFF2-40B4-BE49-F238E27FC236}">
                <a16:creationId xmlns:a16="http://schemas.microsoft.com/office/drawing/2014/main" id="{1C32FF37-52ED-D144-9F0E-774EF00124E6}"/>
              </a:ext>
            </a:extLst>
          </p:cNvPr>
          <p:cNvSpPr txBox="1">
            <a:spLocks/>
          </p:cNvSpPr>
          <p:nvPr/>
        </p:nvSpPr>
        <p:spPr>
          <a:xfrm>
            <a:off x="2438400" y="1187705"/>
            <a:ext cx="9245600" cy="676656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2000" b="0" i="1" dirty="0"/>
              <a:t>Finally, a use for all those cat videos</a:t>
            </a:r>
          </a:p>
        </p:txBody>
      </p:sp>
    </p:spTree>
    <p:extLst>
      <p:ext uri="{BB962C8B-B14F-4D97-AF65-F5344CB8AC3E}">
        <p14:creationId xmlns:p14="http://schemas.microsoft.com/office/powerpoint/2010/main" val="17127291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Playground Demo 1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174546" y="5437908"/>
            <a:ext cx="6957208" cy="914400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/>
              <a:t>2 Clumps   1 Feature          1 Hidden Layer</a:t>
            </a:r>
          </a:p>
          <a:p>
            <a:pPr marL="0" indent="0">
              <a:buNone/>
            </a:pPr>
            <a:r>
              <a:rPr lang="en-US" sz="2800" dirty="0"/>
              <a:t>                                                1 Neuron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06929" y="612647"/>
            <a:ext cx="8726385" cy="4825261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25D4D-289E-48C1-B277-2BEB492A7D19}" type="slidenum">
              <a:rPr lang="en-US" smtClean="0">
                <a:solidFill>
                  <a:srgbClr val="FFFFFF"/>
                </a:solidFill>
              </a:rPr>
              <a:pPr/>
              <a:t>10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1" name="Chevron 10">
            <a:extLst>
              <a:ext uri="{FF2B5EF4-FFF2-40B4-BE49-F238E27FC236}">
                <a16:creationId xmlns:a16="http://schemas.microsoft.com/office/drawing/2014/main" id="{77A3D296-94D1-3F42-9B99-244E75461E1C}"/>
              </a:ext>
            </a:extLst>
          </p:cNvPr>
          <p:cNvSpPr/>
          <p:nvPr/>
        </p:nvSpPr>
        <p:spPr bwMode="auto">
          <a:xfrm>
            <a:off x="3765839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Intro</a:t>
            </a:r>
          </a:p>
        </p:txBody>
      </p:sp>
      <p:sp>
        <p:nvSpPr>
          <p:cNvPr id="17" name="Chevron 16">
            <a:extLst>
              <a:ext uri="{FF2B5EF4-FFF2-40B4-BE49-F238E27FC236}">
                <a16:creationId xmlns:a16="http://schemas.microsoft.com/office/drawing/2014/main" id="{17D44135-B08C-1E4D-83BF-F0AC084E8B03}"/>
              </a:ext>
            </a:extLst>
          </p:cNvPr>
          <p:cNvSpPr/>
          <p:nvPr/>
        </p:nvSpPr>
        <p:spPr bwMode="auto">
          <a:xfrm>
            <a:off x="5428384" y="6533798"/>
            <a:ext cx="1777340" cy="324202"/>
          </a:xfrm>
          <a:prstGeom prst="chevron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Demo</a:t>
            </a:r>
          </a:p>
        </p:txBody>
      </p:sp>
      <p:sp>
        <p:nvSpPr>
          <p:cNvPr id="18" name="Chevron 17">
            <a:extLst>
              <a:ext uri="{FF2B5EF4-FFF2-40B4-BE49-F238E27FC236}">
                <a16:creationId xmlns:a16="http://schemas.microsoft.com/office/drawing/2014/main" id="{8C70BA02-2459-4A4A-A30E-48F351DA4342}"/>
              </a:ext>
            </a:extLst>
          </p:cNvPr>
          <p:cNvSpPr/>
          <p:nvPr/>
        </p:nvSpPr>
        <p:spPr bwMode="auto">
          <a:xfrm>
            <a:off x="7090929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Back Prop</a:t>
            </a:r>
          </a:p>
        </p:txBody>
      </p:sp>
      <p:sp>
        <p:nvSpPr>
          <p:cNvPr id="19" name="Chevron 18">
            <a:extLst>
              <a:ext uri="{FF2B5EF4-FFF2-40B4-BE49-F238E27FC236}">
                <a16:creationId xmlns:a16="http://schemas.microsoft.com/office/drawing/2014/main" id="{3748EDE7-E6BD-1B44-A037-201DDBA61366}"/>
              </a:ext>
            </a:extLst>
          </p:cNvPr>
          <p:cNvSpPr/>
          <p:nvPr/>
        </p:nvSpPr>
        <p:spPr bwMode="auto">
          <a:xfrm>
            <a:off x="875211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Transfer</a:t>
            </a:r>
          </a:p>
        </p:txBody>
      </p:sp>
      <p:sp>
        <p:nvSpPr>
          <p:cNvPr id="20" name="Chevron 19">
            <a:extLst>
              <a:ext uri="{FF2B5EF4-FFF2-40B4-BE49-F238E27FC236}">
                <a16:creationId xmlns:a16="http://schemas.microsoft.com/office/drawing/2014/main" id="{34005604-DFF4-B249-952D-6E21CC229579}"/>
              </a:ext>
            </a:extLst>
          </p:cNvPr>
          <p:cNvSpPr/>
          <p:nvPr/>
        </p:nvSpPr>
        <p:spPr bwMode="auto">
          <a:xfrm>
            <a:off x="1041466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Wrap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 Up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ヒラギノ角ゴ Pro W3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166180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88177" y="729343"/>
            <a:ext cx="8877794" cy="47976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Playground Demo 2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174546" y="5417959"/>
            <a:ext cx="6957208" cy="914400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/>
              <a:t>4 Clumps   1 Feature          1 Hidden Layer</a:t>
            </a:r>
          </a:p>
          <a:p>
            <a:pPr marL="0" indent="0">
              <a:buNone/>
            </a:pPr>
            <a:r>
              <a:rPr lang="en-US" sz="2800" dirty="0"/>
              <a:t>                                                1 Neuron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25D4D-289E-48C1-B277-2BEB492A7D19}" type="slidenum">
              <a:rPr lang="en-US" smtClean="0">
                <a:solidFill>
                  <a:srgbClr val="FFFFFF"/>
                </a:solidFill>
              </a:rPr>
              <a:pPr/>
              <a:t>11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1" name="Chevron 10">
            <a:extLst>
              <a:ext uri="{FF2B5EF4-FFF2-40B4-BE49-F238E27FC236}">
                <a16:creationId xmlns:a16="http://schemas.microsoft.com/office/drawing/2014/main" id="{75C05879-81BC-C149-B125-2EF902EC53F7}"/>
              </a:ext>
            </a:extLst>
          </p:cNvPr>
          <p:cNvSpPr/>
          <p:nvPr/>
        </p:nvSpPr>
        <p:spPr bwMode="auto">
          <a:xfrm>
            <a:off x="3765839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Intro</a:t>
            </a:r>
          </a:p>
        </p:txBody>
      </p:sp>
      <p:sp>
        <p:nvSpPr>
          <p:cNvPr id="12" name="Chevron 11">
            <a:extLst>
              <a:ext uri="{FF2B5EF4-FFF2-40B4-BE49-F238E27FC236}">
                <a16:creationId xmlns:a16="http://schemas.microsoft.com/office/drawing/2014/main" id="{E96F32BD-A039-3548-B9BF-8F79874F2B84}"/>
              </a:ext>
            </a:extLst>
          </p:cNvPr>
          <p:cNvSpPr/>
          <p:nvPr/>
        </p:nvSpPr>
        <p:spPr bwMode="auto">
          <a:xfrm>
            <a:off x="5428384" y="6533798"/>
            <a:ext cx="1777340" cy="324202"/>
          </a:xfrm>
          <a:prstGeom prst="chevron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Demo</a:t>
            </a:r>
          </a:p>
        </p:txBody>
      </p:sp>
      <p:sp>
        <p:nvSpPr>
          <p:cNvPr id="18" name="Chevron 17">
            <a:extLst>
              <a:ext uri="{FF2B5EF4-FFF2-40B4-BE49-F238E27FC236}">
                <a16:creationId xmlns:a16="http://schemas.microsoft.com/office/drawing/2014/main" id="{754A84E0-CFA0-1A49-98D3-9952F45A4C71}"/>
              </a:ext>
            </a:extLst>
          </p:cNvPr>
          <p:cNvSpPr/>
          <p:nvPr/>
        </p:nvSpPr>
        <p:spPr bwMode="auto">
          <a:xfrm>
            <a:off x="7090929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Back Prop</a:t>
            </a:r>
          </a:p>
        </p:txBody>
      </p:sp>
      <p:sp>
        <p:nvSpPr>
          <p:cNvPr id="19" name="Chevron 18">
            <a:extLst>
              <a:ext uri="{FF2B5EF4-FFF2-40B4-BE49-F238E27FC236}">
                <a16:creationId xmlns:a16="http://schemas.microsoft.com/office/drawing/2014/main" id="{6D6D4A5D-E3C6-FD40-B6DE-198BC6F46AC1}"/>
              </a:ext>
            </a:extLst>
          </p:cNvPr>
          <p:cNvSpPr/>
          <p:nvPr/>
        </p:nvSpPr>
        <p:spPr bwMode="auto">
          <a:xfrm>
            <a:off x="875211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Transfer</a:t>
            </a:r>
          </a:p>
        </p:txBody>
      </p:sp>
      <p:sp>
        <p:nvSpPr>
          <p:cNvPr id="20" name="Chevron 19">
            <a:extLst>
              <a:ext uri="{FF2B5EF4-FFF2-40B4-BE49-F238E27FC236}">
                <a16:creationId xmlns:a16="http://schemas.microsoft.com/office/drawing/2014/main" id="{EBD8F101-1979-424E-AB02-6D20C796E7B5}"/>
              </a:ext>
            </a:extLst>
          </p:cNvPr>
          <p:cNvSpPr/>
          <p:nvPr/>
        </p:nvSpPr>
        <p:spPr bwMode="auto">
          <a:xfrm>
            <a:off x="1041466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Wrap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 Up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ヒラギノ角ゴ Pro W3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794931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47553" y="657882"/>
            <a:ext cx="8720445" cy="473771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Playground Demo 3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102304" y="5395597"/>
            <a:ext cx="6957208" cy="914400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/>
              <a:t>Spiral     1 Feature          1 Hidden Layer</a:t>
            </a:r>
          </a:p>
          <a:p>
            <a:pPr marL="0" indent="0">
              <a:buNone/>
            </a:pPr>
            <a:r>
              <a:rPr lang="en-US" sz="2800" dirty="0"/>
              <a:t>                                              1 Neuron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25D4D-289E-48C1-B277-2BEB492A7D19}" type="slidenum">
              <a:rPr lang="en-US" smtClean="0">
                <a:solidFill>
                  <a:srgbClr val="FFFFFF"/>
                </a:solidFill>
              </a:rPr>
              <a:pPr/>
              <a:t>12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1" name="Chevron 10">
            <a:extLst>
              <a:ext uri="{FF2B5EF4-FFF2-40B4-BE49-F238E27FC236}">
                <a16:creationId xmlns:a16="http://schemas.microsoft.com/office/drawing/2014/main" id="{08E0270D-A799-D440-A705-AAFCDA7DF30E}"/>
              </a:ext>
            </a:extLst>
          </p:cNvPr>
          <p:cNvSpPr/>
          <p:nvPr/>
        </p:nvSpPr>
        <p:spPr bwMode="auto">
          <a:xfrm>
            <a:off x="3765839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Intro</a:t>
            </a:r>
          </a:p>
        </p:txBody>
      </p:sp>
      <p:sp>
        <p:nvSpPr>
          <p:cNvPr id="12" name="Chevron 11">
            <a:extLst>
              <a:ext uri="{FF2B5EF4-FFF2-40B4-BE49-F238E27FC236}">
                <a16:creationId xmlns:a16="http://schemas.microsoft.com/office/drawing/2014/main" id="{B2FD364D-00BF-D34B-B71D-C0F6C9197B49}"/>
              </a:ext>
            </a:extLst>
          </p:cNvPr>
          <p:cNvSpPr/>
          <p:nvPr/>
        </p:nvSpPr>
        <p:spPr bwMode="auto">
          <a:xfrm>
            <a:off x="5428384" y="6533798"/>
            <a:ext cx="1777340" cy="324202"/>
          </a:xfrm>
          <a:prstGeom prst="chevron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Demo</a:t>
            </a:r>
          </a:p>
        </p:txBody>
      </p:sp>
      <p:sp>
        <p:nvSpPr>
          <p:cNvPr id="18" name="Chevron 17">
            <a:extLst>
              <a:ext uri="{FF2B5EF4-FFF2-40B4-BE49-F238E27FC236}">
                <a16:creationId xmlns:a16="http://schemas.microsoft.com/office/drawing/2014/main" id="{080864CF-7099-FF49-8E2E-F7A656F5A65C}"/>
              </a:ext>
            </a:extLst>
          </p:cNvPr>
          <p:cNvSpPr/>
          <p:nvPr/>
        </p:nvSpPr>
        <p:spPr bwMode="auto">
          <a:xfrm>
            <a:off x="7090929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Back Prop</a:t>
            </a:r>
          </a:p>
        </p:txBody>
      </p:sp>
      <p:sp>
        <p:nvSpPr>
          <p:cNvPr id="19" name="Chevron 18">
            <a:extLst>
              <a:ext uri="{FF2B5EF4-FFF2-40B4-BE49-F238E27FC236}">
                <a16:creationId xmlns:a16="http://schemas.microsoft.com/office/drawing/2014/main" id="{33A0229E-4490-7446-AB3D-CE2A2D4DE8A1}"/>
              </a:ext>
            </a:extLst>
          </p:cNvPr>
          <p:cNvSpPr/>
          <p:nvPr/>
        </p:nvSpPr>
        <p:spPr bwMode="auto">
          <a:xfrm>
            <a:off x="875211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Transfer</a:t>
            </a:r>
          </a:p>
        </p:txBody>
      </p:sp>
      <p:sp>
        <p:nvSpPr>
          <p:cNvPr id="20" name="Chevron 19">
            <a:extLst>
              <a:ext uri="{FF2B5EF4-FFF2-40B4-BE49-F238E27FC236}">
                <a16:creationId xmlns:a16="http://schemas.microsoft.com/office/drawing/2014/main" id="{43E88979-C7C3-E943-905A-5FEBA95EDDE4}"/>
              </a:ext>
            </a:extLst>
          </p:cNvPr>
          <p:cNvSpPr/>
          <p:nvPr/>
        </p:nvSpPr>
        <p:spPr bwMode="auto">
          <a:xfrm>
            <a:off x="1041466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Wrap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 Up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ヒラギノ角ゴ Pro W3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612713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854" y="2023673"/>
            <a:ext cx="5039326" cy="4983163"/>
          </a:xfrm>
        </p:spPr>
        <p:txBody>
          <a:bodyPr>
            <a:normAutofit/>
          </a:bodyPr>
          <a:lstStyle/>
          <a:p>
            <a:pPr>
              <a:buClr>
                <a:schemeClr val="bg1">
                  <a:lumMod val="85000"/>
                </a:schemeClr>
              </a:buClr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How Neural Networks Work</a:t>
            </a:r>
          </a:p>
          <a:p>
            <a:pPr lvl="1">
              <a:buClr>
                <a:schemeClr val="bg1">
                  <a:lumMod val="85000"/>
                </a:schemeClr>
              </a:buClr>
            </a:pPr>
            <a:r>
              <a:rPr lang="en-US" sz="2400" dirty="0" err="1">
                <a:solidFill>
                  <a:schemeClr val="bg1">
                    <a:lumMod val="85000"/>
                  </a:schemeClr>
                </a:solidFill>
              </a:rPr>
              <a:t>Tensorflow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Playground Demo</a:t>
            </a:r>
          </a:p>
          <a:p>
            <a:pPr marL="222250" lvl="1" indent="0">
              <a:buClr>
                <a:schemeClr val="bg1">
                  <a:lumMod val="85000"/>
                </a:schemeClr>
              </a:buClr>
              <a:buNone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  (Not too 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</a:rPr>
              <a:t>mathy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)</a:t>
            </a:r>
          </a:p>
          <a:p>
            <a:endParaRPr lang="en-US" sz="2800" dirty="0"/>
          </a:p>
          <a:p>
            <a:r>
              <a:rPr lang="en-US" sz="2800" dirty="0"/>
              <a:t>Backpropagation</a:t>
            </a:r>
          </a:p>
          <a:p>
            <a:endParaRPr lang="en-US" sz="2800" dirty="0"/>
          </a:p>
          <a:p>
            <a:pPr>
              <a:buClr>
                <a:schemeClr val="bg1">
                  <a:lumMod val="85000"/>
                </a:schemeClr>
              </a:buClr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Transfer Learning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25D4D-289E-48C1-B277-2BEB492A7D19}" type="slidenum">
              <a:rPr lang="en-US" smtClean="0">
                <a:solidFill>
                  <a:srgbClr val="FFFFFF"/>
                </a:solidFill>
              </a:rPr>
              <a:pPr/>
              <a:t>13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412C246-B1E9-2145-ABB2-427CEE141C5D}"/>
              </a:ext>
            </a:extLst>
          </p:cNvPr>
          <p:cNvSpPr txBox="1">
            <a:spLocks/>
          </p:cNvSpPr>
          <p:nvPr/>
        </p:nvSpPr>
        <p:spPr bwMode="auto">
          <a:xfrm>
            <a:off x="7090929" y="2023673"/>
            <a:ext cx="5039326" cy="48559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280988" indent="-2809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349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Arial" charset="0"/>
              <a:buChar char="–"/>
              <a:defRPr sz="1800">
                <a:solidFill>
                  <a:schemeClr val="tx1"/>
                </a:solidFill>
                <a:latin typeface="+mn-lt"/>
                <a:cs typeface="+mn-cs"/>
              </a:defRPr>
            </a:lvl2pPr>
            <a:lvl3pPr marL="679450" indent="-2222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3F82"/>
              </a:buClr>
              <a:buSzPct val="8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3F82"/>
              </a:buClr>
              <a:buSzPct val="80000"/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3F82"/>
              </a:buClr>
              <a:buSzPct val="80000"/>
              <a:buFont typeface="Wingdings" pitchFamily="1" charset="2"/>
              <a:buChar char="§"/>
              <a:defRPr sz="12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3F82"/>
              </a:buClr>
              <a:buSzPct val="80000"/>
              <a:buFont typeface="Wingdings" pitchFamily="1" charset="2"/>
              <a:buChar char="§"/>
              <a:defRPr sz="12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3F82"/>
              </a:buClr>
              <a:buSzPct val="80000"/>
              <a:buFont typeface="Wingdings" pitchFamily="1" charset="2"/>
              <a:buChar char="§"/>
              <a:defRPr sz="12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3F82"/>
              </a:buClr>
              <a:buSzPct val="80000"/>
              <a:buFont typeface="Wingdings" pitchFamily="1" charset="2"/>
              <a:buChar char="§"/>
              <a:defRPr sz="12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>
              <a:buClr>
                <a:schemeClr val="bg1">
                  <a:lumMod val="85000"/>
                </a:schemeClr>
              </a:buClr>
            </a:pPr>
            <a:r>
              <a:rPr lang="en-US" sz="2800" kern="0" dirty="0">
                <a:solidFill>
                  <a:schemeClr val="bg1">
                    <a:lumMod val="85000"/>
                  </a:schemeClr>
                </a:solidFill>
              </a:rPr>
              <a:t>Transfer Learning</a:t>
            </a:r>
          </a:p>
          <a:p>
            <a:pPr>
              <a:buClr>
                <a:schemeClr val="bg1">
                  <a:lumMod val="85000"/>
                </a:schemeClr>
              </a:buClr>
            </a:pPr>
            <a:endParaRPr lang="en-US" sz="2800" kern="0" dirty="0">
              <a:solidFill>
                <a:schemeClr val="bg1">
                  <a:lumMod val="85000"/>
                </a:schemeClr>
              </a:solidFill>
            </a:endParaRPr>
          </a:p>
          <a:p>
            <a:pPr>
              <a:buClr>
                <a:schemeClr val="bg1">
                  <a:lumMod val="85000"/>
                </a:schemeClr>
              </a:buClr>
            </a:pPr>
            <a:r>
              <a:rPr lang="en-US" sz="2800" kern="0" dirty="0">
                <a:solidFill>
                  <a:schemeClr val="bg1">
                    <a:lumMod val="85000"/>
                  </a:schemeClr>
                </a:solidFill>
              </a:rPr>
              <a:t>Face Recognition Demo</a:t>
            </a:r>
            <a:endParaRPr lang="en-US" sz="2400" kern="0" dirty="0">
              <a:solidFill>
                <a:schemeClr val="bg1">
                  <a:lumMod val="85000"/>
                </a:schemeClr>
              </a:solidFill>
            </a:endParaRPr>
          </a:p>
          <a:p>
            <a:pPr lvl="1">
              <a:buClr>
                <a:schemeClr val="bg1">
                  <a:lumMod val="85000"/>
                </a:schemeClr>
              </a:buClr>
            </a:pPr>
            <a:r>
              <a:rPr lang="en-US" sz="2400" kern="0" dirty="0">
                <a:solidFill>
                  <a:schemeClr val="bg1">
                    <a:lumMod val="85000"/>
                  </a:schemeClr>
                </a:solidFill>
              </a:rPr>
              <a:t>Live-train a model to recognize</a:t>
            </a:r>
          </a:p>
          <a:p>
            <a:pPr marL="222250" lvl="1" indent="0">
              <a:buClr>
                <a:schemeClr val="bg1">
                  <a:lumMod val="85000"/>
                </a:schemeClr>
              </a:buClr>
              <a:buNone/>
            </a:pPr>
            <a:r>
              <a:rPr lang="en-US" sz="2400" kern="0" dirty="0">
                <a:solidFill>
                  <a:schemeClr val="bg1">
                    <a:lumMod val="85000"/>
                  </a:schemeClr>
                </a:solidFill>
              </a:rPr>
              <a:t>   3 students</a:t>
            </a:r>
            <a:endParaRPr lang="en-US" sz="2800" kern="0" dirty="0">
              <a:solidFill>
                <a:schemeClr val="bg1">
                  <a:lumMod val="85000"/>
                </a:schemeClr>
              </a:solidFill>
            </a:endParaRPr>
          </a:p>
          <a:p>
            <a:pPr>
              <a:buClr>
                <a:schemeClr val="bg1">
                  <a:lumMod val="85000"/>
                </a:schemeClr>
              </a:buClr>
            </a:pPr>
            <a:endParaRPr lang="en-US" sz="2800" kern="0" dirty="0">
              <a:solidFill>
                <a:schemeClr val="bg1">
                  <a:lumMod val="85000"/>
                </a:schemeClr>
              </a:solidFill>
            </a:endParaRPr>
          </a:p>
          <a:p>
            <a:pPr>
              <a:buClr>
                <a:schemeClr val="bg1">
                  <a:lumMod val="85000"/>
                </a:schemeClr>
              </a:buClr>
            </a:pPr>
            <a:r>
              <a:rPr lang="en-US" sz="2800" kern="0" dirty="0">
                <a:solidFill>
                  <a:schemeClr val="bg1">
                    <a:lumMod val="85000"/>
                  </a:schemeClr>
                </a:solidFill>
              </a:rPr>
              <a:t>Applications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654BAE-A95D-EC47-8BD6-893B9340765D}"/>
              </a:ext>
            </a:extLst>
          </p:cNvPr>
          <p:cNvSpPr txBox="1"/>
          <p:nvPr/>
        </p:nvSpPr>
        <p:spPr>
          <a:xfrm>
            <a:off x="5670242" y="1140752"/>
            <a:ext cx="8515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-OR-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CB7AC8-2C35-734E-8801-CFF3235AF1F0}"/>
              </a:ext>
            </a:extLst>
          </p:cNvPr>
          <p:cNvSpPr txBox="1"/>
          <p:nvPr/>
        </p:nvSpPr>
        <p:spPr>
          <a:xfrm>
            <a:off x="4804620" y="612647"/>
            <a:ext cx="2582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Choose your adventure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5D7568-B5D8-D144-8D05-6E3F768DB1E5}"/>
              </a:ext>
            </a:extLst>
          </p:cNvPr>
          <p:cNvSpPr txBox="1"/>
          <p:nvPr/>
        </p:nvSpPr>
        <p:spPr>
          <a:xfrm>
            <a:off x="954681" y="1140751"/>
            <a:ext cx="41376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>
                <a:solidFill>
                  <a:schemeClr val="bg1">
                    <a:lumMod val="85000"/>
                  </a:schemeClr>
                </a:solidFill>
              </a:rPr>
              <a:t>Theory Focus – Inside CNNs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6B4E0E2-F340-8544-877B-93111600EFC9}"/>
              </a:ext>
            </a:extLst>
          </p:cNvPr>
          <p:cNvSpPr txBox="1"/>
          <p:nvPr/>
        </p:nvSpPr>
        <p:spPr>
          <a:xfrm>
            <a:off x="7325501" y="1140751"/>
            <a:ext cx="39974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>
                <a:solidFill>
                  <a:schemeClr val="bg1">
                    <a:lumMod val="85000"/>
                  </a:schemeClr>
                </a:solidFill>
              </a:rPr>
              <a:t>Application Focus – Demo’s</a:t>
            </a:r>
          </a:p>
        </p:txBody>
      </p:sp>
      <p:sp>
        <p:nvSpPr>
          <p:cNvPr id="16" name="Chevron 15">
            <a:extLst>
              <a:ext uri="{FF2B5EF4-FFF2-40B4-BE49-F238E27FC236}">
                <a16:creationId xmlns:a16="http://schemas.microsoft.com/office/drawing/2014/main" id="{FEA1FDF9-D6D1-3848-B78E-86505972040C}"/>
              </a:ext>
            </a:extLst>
          </p:cNvPr>
          <p:cNvSpPr/>
          <p:nvPr/>
        </p:nvSpPr>
        <p:spPr bwMode="auto">
          <a:xfrm>
            <a:off x="3765839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Intro</a:t>
            </a:r>
          </a:p>
        </p:txBody>
      </p:sp>
      <p:sp>
        <p:nvSpPr>
          <p:cNvPr id="17" name="Chevron 16">
            <a:extLst>
              <a:ext uri="{FF2B5EF4-FFF2-40B4-BE49-F238E27FC236}">
                <a16:creationId xmlns:a16="http://schemas.microsoft.com/office/drawing/2014/main" id="{D74C4759-7755-8B47-B844-8E20AE08070F}"/>
              </a:ext>
            </a:extLst>
          </p:cNvPr>
          <p:cNvSpPr/>
          <p:nvPr/>
        </p:nvSpPr>
        <p:spPr bwMode="auto">
          <a:xfrm>
            <a:off x="5428384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Demo</a:t>
            </a:r>
          </a:p>
        </p:txBody>
      </p:sp>
      <p:sp>
        <p:nvSpPr>
          <p:cNvPr id="18" name="Chevron 17">
            <a:extLst>
              <a:ext uri="{FF2B5EF4-FFF2-40B4-BE49-F238E27FC236}">
                <a16:creationId xmlns:a16="http://schemas.microsoft.com/office/drawing/2014/main" id="{EA2D6FA6-0FF4-514E-9CA5-B46FDC5A7DED}"/>
              </a:ext>
            </a:extLst>
          </p:cNvPr>
          <p:cNvSpPr/>
          <p:nvPr/>
        </p:nvSpPr>
        <p:spPr bwMode="auto">
          <a:xfrm>
            <a:off x="7090929" y="6533798"/>
            <a:ext cx="1777340" cy="324202"/>
          </a:xfrm>
          <a:prstGeom prst="chevron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Back Prop</a:t>
            </a:r>
          </a:p>
        </p:txBody>
      </p:sp>
      <p:sp>
        <p:nvSpPr>
          <p:cNvPr id="20" name="Chevron 19">
            <a:extLst>
              <a:ext uri="{FF2B5EF4-FFF2-40B4-BE49-F238E27FC236}">
                <a16:creationId xmlns:a16="http://schemas.microsoft.com/office/drawing/2014/main" id="{344F962B-06DE-5548-AAE0-90D425AE7790}"/>
              </a:ext>
            </a:extLst>
          </p:cNvPr>
          <p:cNvSpPr/>
          <p:nvPr/>
        </p:nvSpPr>
        <p:spPr bwMode="auto">
          <a:xfrm>
            <a:off x="875211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Transfer</a:t>
            </a:r>
          </a:p>
        </p:txBody>
      </p:sp>
      <p:sp>
        <p:nvSpPr>
          <p:cNvPr id="21" name="Chevron 20">
            <a:extLst>
              <a:ext uri="{FF2B5EF4-FFF2-40B4-BE49-F238E27FC236}">
                <a16:creationId xmlns:a16="http://schemas.microsoft.com/office/drawing/2014/main" id="{D4D2AD23-E1E0-1345-A73C-26CA015A11BD}"/>
              </a:ext>
            </a:extLst>
          </p:cNvPr>
          <p:cNvSpPr/>
          <p:nvPr/>
        </p:nvSpPr>
        <p:spPr bwMode="auto">
          <a:xfrm>
            <a:off x="1041466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Wrap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 Up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ヒラギノ角ゴ Pro W3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792841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a CNN “Learn”?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599" y="1143001"/>
            <a:ext cx="6350759" cy="4983163"/>
          </a:xfrm>
        </p:spPr>
        <p:txBody>
          <a:bodyPr>
            <a:normAutofit lnSpcReduction="10000"/>
          </a:bodyPr>
          <a:lstStyle/>
          <a:p>
            <a:r>
              <a:rPr lang="en-US" sz="2800" dirty="0"/>
              <a:t>Backpropagation</a:t>
            </a:r>
          </a:p>
          <a:p>
            <a:endParaRPr lang="en-US" sz="2800" dirty="0"/>
          </a:p>
          <a:p>
            <a:r>
              <a:rPr lang="en-US" sz="2800" dirty="0"/>
              <a:t>Initial network settings are random</a:t>
            </a:r>
          </a:p>
          <a:p>
            <a:endParaRPr lang="en-US" sz="2800" dirty="0"/>
          </a:p>
          <a:p>
            <a:r>
              <a:rPr lang="en-US" sz="2800" dirty="0"/>
              <a:t>Test it using training data</a:t>
            </a:r>
          </a:p>
          <a:p>
            <a:endParaRPr lang="en-US" sz="2600" dirty="0"/>
          </a:p>
          <a:p>
            <a:r>
              <a:rPr lang="en-US" sz="2600" dirty="0"/>
              <a:t>Adjust network by a certain amount (Learning Rate) to reduce the error</a:t>
            </a:r>
          </a:p>
          <a:p>
            <a:endParaRPr lang="en-US" sz="2600" dirty="0"/>
          </a:p>
          <a:p>
            <a:r>
              <a:rPr lang="en-US" sz="2800" dirty="0"/>
              <a:t>Start at the end of the network and work backwards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25D4D-289E-48C1-B277-2BEB492A7D19}" type="slidenum">
              <a:rPr lang="en-US" smtClean="0">
                <a:solidFill>
                  <a:srgbClr val="FFFFFF"/>
                </a:solidFill>
              </a:rPr>
              <a:pPr/>
              <a:t>14</a:t>
            </a:fld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03558" y="3300852"/>
            <a:ext cx="2352422" cy="854713"/>
          </a:xfrm>
          <a:prstGeom prst="rect">
            <a:avLst/>
          </a:prstGeom>
        </p:spPr>
      </p:pic>
      <p:cxnSp>
        <p:nvCxnSpPr>
          <p:cNvPr id="19" name="Straight Arrow Connector 18"/>
          <p:cNvCxnSpPr>
            <a:stCxn id="10" idx="7"/>
          </p:cNvCxnSpPr>
          <p:nvPr/>
        </p:nvCxnSpPr>
        <p:spPr bwMode="auto">
          <a:xfrm flipV="1">
            <a:off x="9024052" y="3697531"/>
            <a:ext cx="679506" cy="598791"/>
          </a:xfrm>
          <a:prstGeom prst="straightConnector1">
            <a:avLst/>
          </a:prstGeom>
          <a:noFill/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grpSp>
        <p:nvGrpSpPr>
          <p:cNvPr id="65" name="Group 64"/>
          <p:cNvGrpSpPr/>
          <p:nvPr/>
        </p:nvGrpSpPr>
        <p:grpSpPr>
          <a:xfrm>
            <a:off x="6960358" y="1937982"/>
            <a:ext cx="2256901" cy="3460093"/>
            <a:chOff x="6960358" y="1937982"/>
            <a:chExt cx="2256901" cy="3460093"/>
          </a:xfrm>
        </p:grpSpPr>
        <p:sp>
          <p:nvSpPr>
            <p:cNvPr id="5" name="Oval 4"/>
            <p:cNvSpPr/>
            <p:nvPr/>
          </p:nvSpPr>
          <p:spPr bwMode="auto">
            <a:xfrm>
              <a:off x="7342496" y="1937982"/>
              <a:ext cx="491319" cy="491319"/>
            </a:xfrm>
            <a:prstGeom prst="ellipse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1" charset="-128"/>
              </a:endParaRPr>
            </a:p>
          </p:txBody>
        </p:sp>
        <p:sp>
          <p:nvSpPr>
            <p:cNvPr id="6" name="Oval 5"/>
            <p:cNvSpPr/>
            <p:nvPr/>
          </p:nvSpPr>
          <p:spPr bwMode="auto">
            <a:xfrm>
              <a:off x="7342496" y="2927573"/>
              <a:ext cx="491319" cy="491319"/>
            </a:xfrm>
            <a:prstGeom prst="ellipse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1" charset="-128"/>
              </a:endParaRPr>
            </a:p>
          </p:txBody>
        </p:sp>
        <p:sp>
          <p:nvSpPr>
            <p:cNvPr id="7" name="Oval 6"/>
            <p:cNvSpPr/>
            <p:nvPr/>
          </p:nvSpPr>
          <p:spPr bwMode="auto">
            <a:xfrm>
              <a:off x="7342496" y="3917164"/>
              <a:ext cx="491319" cy="491319"/>
            </a:xfrm>
            <a:prstGeom prst="ellipse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1" charset="-128"/>
              </a:endParaRPr>
            </a:p>
          </p:txBody>
        </p:sp>
        <p:sp>
          <p:nvSpPr>
            <p:cNvPr id="8" name="Oval 7"/>
            <p:cNvSpPr/>
            <p:nvPr/>
          </p:nvSpPr>
          <p:spPr bwMode="auto">
            <a:xfrm>
              <a:off x="7342496" y="4906756"/>
              <a:ext cx="491319" cy="491319"/>
            </a:xfrm>
            <a:prstGeom prst="ellipse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1" charset="-128"/>
              </a:endParaRPr>
            </a:p>
          </p:txBody>
        </p:sp>
        <p:sp>
          <p:nvSpPr>
            <p:cNvPr id="9" name="Oval 8"/>
            <p:cNvSpPr/>
            <p:nvPr/>
          </p:nvSpPr>
          <p:spPr bwMode="auto">
            <a:xfrm>
              <a:off x="8591037" y="2736765"/>
              <a:ext cx="491319" cy="491319"/>
            </a:xfrm>
            <a:prstGeom prst="ellipse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1" charset="-128"/>
              </a:endParaRPr>
            </a:p>
          </p:txBody>
        </p:sp>
        <p:sp>
          <p:nvSpPr>
            <p:cNvPr id="10" name="Oval 9"/>
            <p:cNvSpPr/>
            <p:nvPr/>
          </p:nvSpPr>
          <p:spPr bwMode="auto">
            <a:xfrm>
              <a:off x="8604685" y="4224370"/>
              <a:ext cx="491319" cy="491319"/>
            </a:xfrm>
            <a:prstGeom prst="ellipse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1" charset="-128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8434672" y="2261138"/>
              <a:ext cx="782587" cy="461665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/>
                <a:t>Dog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493592" y="3730118"/>
              <a:ext cx="681598" cy="461665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/>
                <a:t>Cat</a:t>
              </a:r>
            </a:p>
          </p:txBody>
        </p:sp>
        <p:cxnSp>
          <p:nvCxnSpPr>
            <p:cNvPr id="15" name="Straight Arrow Connector 14"/>
            <p:cNvCxnSpPr>
              <a:endCxn id="5" idx="2"/>
            </p:cNvCxnSpPr>
            <p:nvPr/>
          </p:nvCxnSpPr>
          <p:spPr bwMode="auto">
            <a:xfrm>
              <a:off x="6960358" y="2183641"/>
              <a:ext cx="382138" cy="1"/>
            </a:xfrm>
            <a:prstGeom prst="straightConnector1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6" name="Straight Arrow Connector 15"/>
            <p:cNvCxnSpPr/>
            <p:nvPr/>
          </p:nvCxnSpPr>
          <p:spPr bwMode="auto">
            <a:xfrm>
              <a:off x="6961495" y="3224281"/>
              <a:ext cx="382138" cy="1"/>
            </a:xfrm>
            <a:prstGeom prst="straightConnector1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7" name="Straight Arrow Connector 16"/>
            <p:cNvCxnSpPr/>
            <p:nvPr/>
          </p:nvCxnSpPr>
          <p:spPr bwMode="auto">
            <a:xfrm>
              <a:off x="6960358" y="4191911"/>
              <a:ext cx="382138" cy="1"/>
            </a:xfrm>
            <a:prstGeom prst="straightConnector1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8" name="Straight Arrow Connector 17"/>
            <p:cNvCxnSpPr/>
            <p:nvPr/>
          </p:nvCxnSpPr>
          <p:spPr bwMode="auto">
            <a:xfrm>
              <a:off x="6960358" y="5181502"/>
              <a:ext cx="382138" cy="1"/>
            </a:xfrm>
            <a:prstGeom prst="straightConnector1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4" name="Straight Arrow Connector 23"/>
            <p:cNvCxnSpPr/>
            <p:nvPr/>
          </p:nvCxnSpPr>
          <p:spPr bwMode="auto">
            <a:xfrm flipV="1">
              <a:off x="6974006" y="2236829"/>
              <a:ext cx="378042" cy="244784"/>
            </a:xfrm>
            <a:prstGeom prst="straightConnector1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6" name="Straight Arrow Connector 25"/>
            <p:cNvCxnSpPr/>
            <p:nvPr/>
          </p:nvCxnSpPr>
          <p:spPr bwMode="auto">
            <a:xfrm flipV="1">
              <a:off x="6974006" y="3300852"/>
              <a:ext cx="378042" cy="244784"/>
            </a:xfrm>
            <a:prstGeom prst="straightConnector1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7" name="Straight Arrow Connector 26"/>
            <p:cNvCxnSpPr/>
            <p:nvPr/>
          </p:nvCxnSpPr>
          <p:spPr bwMode="auto">
            <a:xfrm flipV="1">
              <a:off x="6974006" y="4271985"/>
              <a:ext cx="378042" cy="244784"/>
            </a:xfrm>
            <a:prstGeom prst="straightConnector1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8" name="Straight Arrow Connector 27"/>
            <p:cNvCxnSpPr/>
            <p:nvPr/>
          </p:nvCxnSpPr>
          <p:spPr bwMode="auto">
            <a:xfrm>
              <a:off x="6974006" y="2867555"/>
              <a:ext cx="354842" cy="276506"/>
            </a:xfrm>
            <a:prstGeom prst="straightConnector1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1" name="Straight Arrow Connector 30"/>
            <p:cNvCxnSpPr/>
            <p:nvPr/>
          </p:nvCxnSpPr>
          <p:spPr bwMode="auto">
            <a:xfrm>
              <a:off x="6974006" y="3837086"/>
              <a:ext cx="354842" cy="276506"/>
            </a:xfrm>
            <a:prstGeom prst="straightConnector1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2" name="Straight Arrow Connector 31"/>
            <p:cNvCxnSpPr/>
            <p:nvPr/>
          </p:nvCxnSpPr>
          <p:spPr bwMode="auto">
            <a:xfrm>
              <a:off x="6974006" y="4837565"/>
              <a:ext cx="354842" cy="276506"/>
            </a:xfrm>
            <a:prstGeom prst="straightConnector1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4" name="Straight Arrow Connector 33"/>
            <p:cNvCxnSpPr>
              <a:stCxn id="5" idx="6"/>
              <a:endCxn id="9" idx="2"/>
            </p:cNvCxnSpPr>
            <p:nvPr/>
          </p:nvCxnSpPr>
          <p:spPr bwMode="auto">
            <a:xfrm>
              <a:off x="7833815" y="2183642"/>
              <a:ext cx="757222" cy="798783"/>
            </a:xfrm>
            <a:prstGeom prst="straightConnector1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8" name="Straight Arrow Connector 37"/>
            <p:cNvCxnSpPr>
              <a:stCxn id="5" idx="6"/>
              <a:endCxn id="10" idx="2"/>
            </p:cNvCxnSpPr>
            <p:nvPr/>
          </p:nvCxnSpPr>
          <p:spPr bwMode="auto">
            <a:xfrm>
              <a:off x="7833815" y="2183642"/>
              <a:ext cx="770870" cy="2286388"/>
            </a:xfrm>
            <a:prstGeom prst="straightConnector1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41" name="Straight Arrow Connector 40"/>
            <p:cNvCxnSpPr>
              <a:stCxn id="6" idx="6"/>
              <a:endCxn id="9" idx="2"/>
            </p:cNvCxnSpPr>
            <p:nvPr/>
          </p:nvCxnSpPr>
          <p:spPr bwMode="auto">
            <a:xfrm flipV="1">
              <a:off x="7833815" y="2982425"/>
              <a:ext cx="757222" cy="190808"/>
            </a:xfrm>
            <a:prstGeom prst="straightConnector1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44" name="Straight Arrow Connector 43"/>
            <p:cNvCxnSpPr>
              <a:stCxn id="6" idx="6"/>
              <a:endCxn id="10" idx="2"/>
            </p:cNvCxnSpPr>
            <p:nvPr/>
          </p:nvCxnSpPr>
          <p:spPr bwMode="auto">
            <a:xfrm>
              <a:off x="7833815" y="3173233"/>
              <a:ext cx="770870" cy="1296797"/>
            </a:xfrm>
            <a:prstGeom prst="straightConnector1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47" name="Straight Arrow Connector 46"/>
            <p:cNvCxnSpPr>
              <a:stCxn id="7" idx="6"/>
              <a:endCxn id="9" idx="2"/>
            </p:cNvCxnSpPr>
            <p:nvPr/>
          </p:nvCxnSpPr>
          <p:spPr bwMode="auto">
            <a:xfrm flipV="1">
              <a:off x="7833815" y="2982425"/>
              <a:ext cx="757222" cy="1180399"/>
            </a:xfrm>
            <a:prstGeom prst="straightConnector1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50" name="Straight Arrow Connector 49"/>
            <p:cNvCxnSpPr>
              <a:stCxn id="7" idx="6"/>
              <a:endCxn id="10" idx="2"/>
            </p:cNvCxnSpPr>
            <p:nvPr/>
          </p:nvCxnSpPr>
          <p:spPr bwMode="auto">
            <a:xfrm>
              <a:off x="7833815" y="4162824"/>
              <a:ext cx="770870" cy="307206"/>
            </a:xfrm>
            <a:prstGeom prst="straightConnector1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53" name="Straight Arrow Connector 52"/>
            <p:cNvCxnSpPr>
              <a:stCxn id="8" idx="6"/>
              <a:endCxn id="9" idx="2"/>
            </p:cNvCxnSpPr>
            <p:nvPr/>
          </p:nvCxnSpPr>
          <p:spPr bwMode="auto">
            <a:xfrm flipV="1">
              <a:off x="7833815" y="2982425"/>
              <a:ext cx="757222" cy="2169991"/>
            </a:xfrm>
            <a:prstGeom prst="straightConnector1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56" name="Straight Arrow Connector 55"/>
            <p:cNvCxnSpPr>
              <a:stCxn id="8" idx="6"/>
              <a:endCxn id="10" idx="2"/>
            </p:cNvCxnSpPr>
            <p:nvPr/>
          </p:nvCxnSpPr>
          <p:spPr bwMode="auto">
            <a:xfrm flipV="1">
              <a:off x="7833815" y="4470030"/>
              <a:ext cx="770870" cy="682386"/>
            </a:xfrm>
            <a:prstGeom prst="straightConnector1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sp>
        <p:nvSpPr>
          <p:cNvPr id="66" name="TextBox 65"/>
          <p:cNvSpPr txBox="1"/>
          <p:nvPr/>
        </p:nvSpPr>
        <p:spPr>
          <a:xfrm>
            <a:off x="8325134" y="99628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72" name="Group 71"/>
          <p:cNvGrpSpPr/>
          <p:nvPr/>
        </p:nvGrpSpPr>
        <p:grpSpPr>
          <a:xfrm>
            <a:off x="7439470" y="1989889"/>
            <a:ext cx="312906" cy="3347192"/>
            <a:chOff x="7439470" y="1989889"/>
            <a:chExt cx="312906" cy="3347192"/>
          </a:xfrm>
        </p:grpSpPr>
        <p:sp>
          <p:nvSpPr>
            <p:cNvPr id="67" name="TextBox 66"/>
            <p:cNvSpPr txBox="1"/>
            <p:nvPr/>
          </p:nvSpPr>
          <p:spPr>
            <a:xfrm>
              <a:off x="7439470" y="1989889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?</a:t>
              </a: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7439470" y="3005808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?</a:t>
              </a: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7439470" y="3975339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?</a:t>
              </a: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7439470" y="4967749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?</a:t>
              </a:r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6958615" y="1937982"/>
            <a:ext cx="2256901" cy="3460093"/>
            <a:chOff x="6960358" y="1937982"/>
            <a:chExt cx="2256901" cy="3460093"/>
          </a:xfrm>
        </p:grpSpPr>
        <p:sp>
          <p:nvSpPr>
            <p:cNvPr id="74" name="Oval 73"/>
            <p:cNvSpPr/>
            <p:nvPr/>
          </p:nvSpPr>
          <p:spPr bwMode="auto">
            <a:xfrm>
              <a:off x="7342496" y="1937982"/>
              <a:ext cx="491319" cy="491319"/>
            </a:xfrm>
            <a:prstGeom prst="ellipse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1" charset="-128"/>
              </a:endParaRPr>
            </a:p>
          </p:txBody>
        </p:sp>
        <p:sp>
          <p:nvSpPr>
            <p:cNvPr id="75" name="Oval 74"/>
            <p:cNvSpPr/>
            <p:nvPr/>
          </p:nvSpPr>
          <p:spPr bwMode="auto">
            <a:xfrm>
              <a:off x="7342496" y="2927573"/>
              <a:ext cx="491319" cy="491319"/>
            </a:xfrm>
            <a:prstGeom prst="ellipse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1" charset="-128"/>
              </a:endParaRPr>
            </a:p>
          </p:txBody>
        </p:sp>
        <p:sp>
          <p:nvSpPr>
            <p:cNvPr id="76" name="Oval 75"/>
            <p:cNvSpPr/>
            <p:nvPr/>
          </p:nvSpPr>
          <p:spPr bwMode="auto">
            <a:xfrm>
              <a:off x="7342496" y="3917164"/>
              <a:ext cx="491319" cy="491319"/>
            </a:xfrm>
            <a:prstGeom prst="ellipse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1" charset="-128"/>
              </a:endParaRPr>
            </a:p>
          </p:txBody>
        </p:sp>
        <p:sp>
          <p:nvSpPr>
            <p:cNvPr id="77" name="Oval 76"/>
            <p:cNvSpPr/>
            <p:nvPr/>
          </p:nvSpPr>
          <p:spPr bwMode="auto">
            <a:xfrm>
              <a:off x="7342496" y="4906756"/>
              <a:ext cx="491319" cy="491319"/>
            </a:xfrm>
            <a:prstGeom prst="ellipse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1" charset="-128"/>
              </a:endParaRPr>
            </a:p>
          </p:txBody>
        </p:sp>
        <p:sp>
          <p:nvSpPr>
            <p:cNvPr id="78" name="Oval 77"/>
            <p:cNvSpPr/>
            <p:nvPr/>
          </p:nvSpPr>
          <p:spPr bwMode="auto">
            <a:xfrm>
              <a:off x="8591037" y="2736765"/>
              <a:ext cx="491319" cy="491319"/>
            </a:xfrm>
            <a:prstGeom prst="ellipse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1" charset="-128"/>
              </a:endParaRPr>
            </a:p>
          </p:txBody>
        </p:sp>
        <p:sp>
          <p:nvSpPr>
            <p:cNvPr id="79" name="Oval 78"/>
            <p:cNvSpPr/>
            <p:nvPr/>
          </p:nvSpPr>
          <p:spPr bwMode="auto">
            <a:xfrm>
              <a:off x="8604685" y="4224370"/>
              <a:ext cx="491319" cy="491319"/>
            </a:xfrm>
            <a:prstGeom prst="ellipse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1" charset="-128"/>
              </a:endParaRP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8434672" y="2261138"/>
              <a:ext cx="782587" cy="461665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/>
                <a:t>Dog</a:t>
              </a: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8493592" y="3730118"/>
              <a:ext cx="681598" cy="461665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/>
                <a:t>Cat</a:t>
              </a:r>
            </a:p>
          </p:txBody>
        </p:sp>
        <p:cxnSp>
          <p:nvCxnSpPr>
            <p:cNvPr id="82" name="Straight Arrow Connector 81"/>
            <p:cNvCxnSpPr>
              <a:endCxn id="76" idx="2"/>
            </p:cNvCxnSpPr>
            <p:nvPr/>
          </p:nvCxnSpPr>
          <p:spPr bwMode="auto">
            <a:xfrm>
              <a:off x="6960358" y="2183641"/>
              <a:ext cx="382138" cy="1"/>
            </a:xfrm>
            <a:prstGeom prst="straightConnector1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83" name="Straight Arrow Connector 82"/>
            <p:cNvCxnSpPr/>
            <p:nvPr/>
          </p:nvCxnSpPr>
          <p:spPr bwMode="auto">
            <a:xfrm>
              <a:off x="6961495" y="3224281"/>
              <a:ext cx="382138" cy="1"/>
            </a:xfrm>
            <a:prstGeom prst="straightConnector1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84" name="Straight Arrow Connector 83"/>
            <p:cNvCxnSpPr/>
            <p:nvPr/>
          </p:nvCxnSpPr>
          <p:spPr bwMode="auto">
            <a:xfrm>
              <a:off x="6960358" y="4191911"/>
              <a:ext cx="382138" cy="1"/>
            </a:xfrm>
            <a:prstGeom prst="straightConnector1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85" name="Straight Arrow Connector 84"/>
            <p:cNvCxnSpPr/>
            <p:nvPr/>
          </p:nvCxnSpPr>
          <p:spPr bwMode="auto">
            <a:xfrm>
              <a:off x="6960358" y="5181502"/>
              <a:ext cx="382138" cy="1"/>
            </a:xfrm>
            <a:prstGeom prst="straightConnector1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86" name="Straight Arrow Connector 85"/>
            <p:cNvCxnSpPr/>
            <p:nvPr/>
          </p:nvCxnSpPr>
          <p:spPr bwMode="auto">
            <a:xfrm flipV="1">
              <a:off x="6974006" y="2236829"/>
              <a:ext cx="378042" cy="244784"/>
            </a:xfrm>
            <a:prstGeom prst="straightConnector1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87" name="Straight Arrow Connector 86"/>
            <p:cNvCxnSpPr/>
            <p:nvPr/>
          </p:nvCxnSpPr>
          <p:spPr bwMode="auto">
            <a:xfrm flipV="1">
              <a:off x="6974006" y="3300852"/>
              <a:ext cx="378042" cy="244784"/>
            </a:xfrm>
            <a:prstGeom prst="straightConnector1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88" name="Straight Arrow Connector 87"/>
            <p:cNvCxnSpPr/>
            <p:nvPr/>
          </p:nvCxnSpPr>
          <p:spPr bwMode="auto">
            <a:xfrm flipV="1">
              <a:off x="6974006" y="4271985"/>
              <a:ext cx="378042" cy="244784"/>
            </a:xfrm>
            <a:prstGeom prst="straightConnector1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89" name="Straight Arrow Connector 88"/>
            <p:cNvCxnSpPr/>
            <p:nvPr/>
          </p:nvCxnSpPr>
          <p:spPr bwMode="auto">
            <a:xfrm>
              <a:off x="6974006" y="2867555"/>
              <a:ext cx="354842" cy="276506"/>
            </a:xfrm>
            <a:prstGeom prst="straightConnector1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90" name="Straight Arrow Connector 89"/>
            <p:cNvCxnSpPr/>
            <p:nvPr/>
          </p:nvCxnSpPr>
          <p:spPr bwMode="auto">
            <a:xfrm>
              <a:off x="6974006" y="3837086"/>
              <a:ext cx="354842" cy="276506"/>
            </a:xfrm>
            <a:prstGeom prst="straightConnector1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91" name="Straight Arrow Connector 90"/>
            <p:cNvCxnSpPr/>
            <p:nvPr/>
          </p:nvCxnSpPr>
          <p:spPr bwMode="auto">
            <a:xfrm>
              <a:off x="6974006" y="4837565"/>
              <a:ext cx="354842" cy="276506"/>
            </a:xfrm>
            <a:prstGeom prst="straightConnector1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92" name="Straight Arrow Connector 91"/>
            <p:cNvCxnSpPr>
              <a:stCxn id="76" idx="6"/>
              <a:endCxn id="80" idx="2"/>
            </p:cNvCxnSpPr>
            <p:nvPr/>
          </p:nvCxnSpPr>
          <p:spPr bwMode="auto">
            <a:xfrm>
              <a:off x="7833815" y="2183642"/>
              <a:ext cx="757222" cy="798783"/>
            </a:xfrm>
            <a:prstGeom prst="straightConnector1">
              <a:avLst/>
            </a:prstGeom>
            <a:noFill/>
            <a:ln w="9525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93" name="Straight Arrow Connector 92"/>
            <p:cNvCxnSpPr>
              <a:stCxn id="76" idx="6"/>
              <a:endCxn id="81" idx="2"/>
            </p:cNvCxnSpPr>
            <p:nvPr/>
          </p:nvCxnSpPr>
          <p:spPr bwMode="auto">
            <a:xfrm>
              <a:off x="7833815" y="2183642"/>
              <a:ext cx="770870" cy="2286388"/>
            </a:xfrm>
            <a:prstGeom prst="straightConnector1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94" name="Straight Arrow Connector 93"/>
            <p:cNvCxnSpPr>
              <a:stCxn id="77" idx="6"/>
              <a:endCxn id="80" idx="2"/>
            </p:cNvCxnSpPr>
            <p:nvPr/>
          </p:nvCxnSpPr>
          <p:spPr bwMode="auto">
            <a:xfrm flipV="1">
              <a:off x="7833815" y="2982425"/>
              <a:ext cx="757222" cy="190808"/>
            </a:xfrm>
            <a:prstGeom prst="straightConnector1">
              <a:avLst/>
            </a:prstGeom>
            <a:noFill/>
            <a:ln w="9525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95" name="Straight Arrow Connector 94"/>
            <p:cNvCxnSpPr>
              <a:stCxn id="77" idx="6"/>
              <a:endCxn id="81" idx="2"/>
            </p:cNvCxnSpPr>
            <p:nvPr/>
          </p:nvCxnSpPr>
          <p:spPr bwMode="auto">
            <a:xfrm>
              <a:off x="7833815" y="3173233"/>
              <a:ext cx="770870" cy="1296797"/>
            </a:xfrm>
            <a:prstGeom prst="straightConnector1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96" name="Straight Arrow Connector 95"/>
            <p:cNvCxnSpPr>
              <a:stCxn id="78" idx="6"/>
              <a:endCxn id="80" idx="2"/>
            </p:cNvCxnSpPr>
            <p:nvPr/>
          </p:nvCxnSpPr>
          <p:spPr bwMode="auto">
            <a:xfrm flipV="1">
              <a:off x="7833815" y="2982425"/>
              <a:ext cx="757222" cy="1180399"/>
            </a:xfrm>
            <a:prstGeom prst="straightConnector1">
              <a:avLst/>
            </a:prstGeom>
            <a:noFill/>
            <a:ln w="9525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97" name="Straight Arrow Connector 96"/>
            <p:cNvCxnSpPr>
              <a:stCxn id="78" idx="6"/>
              <a:endCxn id="81" idx="2"/>
            </p:cNvCxnSpPr>
            <p:nvPr/>
          </p:nvCxnSpPr>
          <p:spPr bwMode="auto">
            <a:xfrm>
              <a:off x="7833815" y="4162824"/>
              <a:ext cx="770870" cy="307206"/>
            </a:xfrm>
            <a:prstGeom prst="straightConnector1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98" name="Straight Arrow Connector 97"/>
            <p:cNvCxnSpPr>
              <a:stCxn id="79" idx="6"/>
              <a:endCxn id="80" idx="2"/>
            </p:cNvCxnSpPr>
            <p:nvPr/>
          </p:nvCxnSpPr>
          <p:spPr bwMode="auto">
            <a:xfrm flipV="1">
              <a:off x="7833815" y="2982425"/>
              <a:ext cx="757222" cy="2169991"/>
            </a:xfrm>
            <a:prstGeom prst="straightConnector1">
              <a:avLst/>
            </a:prstGeom>
            <a:noFill/>
            <a:ln w="9525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99" name="Straight Arrow Connector 98"/>
            <p:cNvCxnSpPr>
              <a:stCxn id="79" idx="6"/>
              <a:endCxn id="81" idx="2"/>
            </p:cNvCxnSpPr>
            <p:nvPr/>
          </p:nvCxnSpPr>
          <p:spPr bwMode="auto">
            <a:xfrm flipV="1">
              <a:off x="7833815" y="4470030"/>
              <a:ext cx="770870" cy="682386"/>
            </a:xfrm>
            <a:prstGeom prst="straightConnector1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grpSp>
        <p:nvGrpSpPr>
          <p:cNvPr id="100" name="Group 99"/>
          <p:cNvGrpSpPr/>
          <p:nvPr/>
        </p:nvGrpSpPr>
        <p:grpSpPr>
          <a:xfrm>
            <a:off x="6962502" y="1944664"/>
            <a:ext cx="2256901" cy="3460093"/>
            <a:chOff x="6960358" y="1937982"/>
            <a:chExt cx="2256901" cy="3460093"/>
          </a:xfrm>
        </p:grpSpPr>
        <p:sp>
          <p:nvSpPr>
            <p:cNvPr id="101" name="Oval 100"/>
            <p:cNvSpPr/>
            <p:nvPr/>
          </p:nvSpPr>
          <p:spPr bwMode="auto">
            <a:xfrm>
              <a:off x="7342496" y="1937982"/>
              <a:ext cx="491319" cy="491319"/>
            </a:xfrm>
            <a:prstGeom prst="ellipse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1" charset="-128"/>
              </a:endParaRPr>
            </a:p>
          </p:txBody>
        </p:sp>
        <p:sp>
          <p:nvSpPr>
            <p:cNvPr id="102" name="Oval 101"/>
            <p:cNvSpPr/>
            <p:nvPr/>
          </p:nvSpPr>
          <p:spPr bwMode="auto">
            <a:xfrm>
              <a:off x="7342496" y="2927573"/>
              <a:ext cx="491319" cy="491319"/>
            </a:xfrm>
            <a:prstGeom prst="ellipse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1" charset="-128"/>
              </a:endParaRPr>
            </a:p>
          </p:txBody>
        </p:sp>
        <p:sp>
          <p:nvSpPr>
            <p:cNvPr id="103" name="Oval 102"/>
            <p:cNvSpPr/>
            <p:nvPr/>
          </p:nvSpPr>
          <p:spPr bwMode="auto">
            <a:xfrm>
              <a:off x="7342496" y="3917164"/>
              <a:ext cx="491319" cy="491319"/>
            </a:xfrm>
            <a:prstGeom prst="ellipse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1" charset="-128"/>
              </a:endParaRPr>
            </a:p>
          </p:txBody>
        </p:sp>
        <p:sp>
          <p:nvSpPr>
            <p:cNvPr id="104" name="Oval 103"/>
            <p:cNvSpPr/>
            <p:nvPr/>
          </p:nvSpPr>
          <p:spPr bwMode="auto">
            <a:xfrm>
              <a:off x="7342496" y="4906756"/>
              <a:ext cx="491319" cy="491319"/>
            </a:xfrm>
            <a:prstGeom prst="ellipse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1" charset="-128"/>
              </a:endParaRPr>
            </a:p>
          </p:txBody>
        </p:sp>
        <p:sp>
          <p:nvSpPr>
            <p:cNvPr id="105" name="Oval 104"/>
            <p:cNvSpPr/>
            <p:nvPr/>
          </p:nvSpPr>
          <p:spPr bwMode="auto">
            <a:xfrm>
              <a:off x="8591037" y="2736765"/>
              <a:ext cx="491319" cy="491319"/>
            </a:xfrm>
            <a:prstGeom prst="ellipse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1" charset="-128"/>
              </a:endParaRPr>
            </a:p>
          </p:txBody>
        </p:sp>
        <p:sp>
          <p:nvSpPr>
            <p:cNvPr id="106" name="Oval 105"/>
            <p:cNvSpPr/>
            <p:nvPr/>
          </p:nvSpPr>
          <p:spPr bwMode="auto">
            <a:xfrm>
              <a:off x="8604685" y="4224370"/>
              <a:ext cx="491319" cy="491319"/>
            </a:xfrm>
            <a:prstGeom prst="ellipse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1" charset="-128"/>
              </a:endParaRPr>
            </a:p>
          </p:txBody>
        </p:sp>
        <p:sp>
          <p:nvSpPr>
            <p:cNvPr id="107" name="TextBox 106"/>
            <p:cNvSpPr txBox="1"/>
            <p:nvPr/>
          </p:nvSpPr>
          <p:spPr>
            <a:xfrm>
              <a:off x="8434672" y="2261138"/>
              <a:ext cx="782587" cy="461665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 dirty="0"/>
                <a:t>Dog</a:t>
              </a:r>
            </a:p>
          </p:txBody>
        </p:sp>
        <p:sp>
          <p:nvSpPr>
            <p:cNvPr id="108" name="TextBox 107"/>
            <p:cNvSpPr txBox="1"/>
            <p:nvPr/>
          </p:nvSpPr>
          <p:spPr>
            <a:xfrm>
              <a:off x="8493592" y="3730118"/>
              <a:ext cx="681598" cy="461665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/>
                <a:t>Cat</a:t>
              </a:r>
            </a:p>
          </p:txBody>
        </p:sp>
        <p:cxnSp>
          <p:nvCxnSpPr>
            <p:cNvPr id="109" name="Straight Arrow Connector 108"/>
            <p:cNvCxnSpPr>
              <a:cxnSpLocks/>
              <a:endCxn id="103" idx="2"/>
            </p:cNvCxnSpPr>
            <p:nvPr/>
          </p:nvCxnSpPr>
          <p:spPr bwMode="auto">
            <a:xfrm>
              <a:off x="6960358" y="2183641"/>
              <a:ext cx="382138" cy="1"/>
            </a:xfrm>
            <a:prstGeom prst="straightConnector1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10" name="Straight Arrow Connector 109"/>
            <p:cNvCxnSpPr/>
            <p:nvPr/>
          </p:nvCxnSpPr>
          <p:spPr bwMode="auto">
            <a:xfrm>
              <a:off x="6961495" y="3224281"/>
              <a:ext cx="382138" cy="1"/>
            </a:xfrm>
            <a:prstGeom prst="straightConnector1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11" name="Straight Arrow Connector 110"/>
            <p:cNvCxnSpPr/>
            <p:nvPr/>
          </p:nvCxnSpPr>
          <p:spPr bwMode="auto">
            <a:xfrm>
              <a:off x="6960358" y="4191911"/>
              <a:ext cx="382138" cy="1"/>
            </a:xfrm>
            <a:prstGeom prst="straightConnector1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12" name="Straight Arrow Connector 111"/>
            <p:cNvCxnSpPr/>
            <p:nvPr/>
          </p:nvCxnSpPr>
          <p:spPr bwMode="auto">
            <a:xfrm>
              <a:off x="6960358" y="5181502"/>
              <a:ext cx="382138" cy="1"/>
            </a:xfrm>
            <a:prstGeom prst="straightConnector1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13" name="Straight Arrow Connector 112"/>
            <p:cNvCxnSpPr/>
            <p:nvPr/>
          </p:nvCxnSpPr>
          <p:spPr bwMode="auto">
            <a:xfrm flipV="1">
              <a:off x="6974006" y="2236829"/>
              <a:ext cx="378042" cy="244784"/>
            </a:xfrm>
            <a:prstGeom prst="straightConnector1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14" name="Straight Arrow Connector 113"/>
            <p:cNvCxnSpPr/>
            <p:nvPr/>
          </p:nvCxnSpPr>
          <p:spPr bwMode="auto">
            <a:xfrm flipV="1">
              <a:off x="6974006" y="3300852"/>
              <a:ext cx="378042" cy="244784"/>
            </a:xfrm>
            <a:prstGeom prst="straightConnector1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15" name="Straight Arrow Connector 114"/>
            <p:cNvCxnSpPr/>
            <p:nvPr/>
          </p:nvCxnSpPr>
          <p:spPr bwMode="auto">
            <a:xfrm flipV="1">
              <a:off x="6974006" y="4271985"/>
              <a:ext cx="378042" cy="244784"/>
            </a:xfrm>
            <a:prstGeom prst="straightConnector1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16" name="Straight Arrow Connector 115"/>
            <p:cNvCxnSpPr/>
            <p:nvPr/>
          </p:nvCxnSpPr>
          <p:spPr bwMode="auto">
            <a:xfrm>
              <a:off x="6974006" y="2867555"/>
              <a:ext cx="354842" cy="276506"/>
            </a:xfrm>
            <a:prstGeom prst="straightConnector1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17" name="Straight Arrow Connector 116"/>
            <p:cNvCxnSpPr/>
            <p:nvPr/>
          </p:nvCxnSpPr>
          <p:spPr bwMode="auto">
            <a:xfrm>
              <a:off x="6974006" y="3837086"/>
              <a:ext cx="354842" cy="276506"/>
            </a:xfrm>
            <a:prstGeom prst="straightConnector1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18" name="Straight Arrow Connector 117"/>
            <p:cNvCxnSpPr/>
            <p:nvPr/>
          </p:nvCxnSpPr>
          <p:spPr bwMode="auto">
            <a:xfrm>
              <a:off x="6974006" y="4837565"/>
              <a:ext cx="354842" cy="276506"/>
            </a:xfrm>
            <a:prstGeom prst="straightConnector1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19" name="Straight Arrow Connector 118"/>
            <p:cNvCxnSpPr>
              <a:cxnSpLocks/>
              <a:stCxn id="103" idx="6"/>
              <a:endCxn id="107" idx="2"/>
            </p:cNvCxnSpPr>
            <p:nvPr/>
          </p:nvCxnSpPr>
          <p:spPr bwMode="auto">
            <a:xfrm>
              <a:off x="7833815" y="2183642"/>
              <a:ext cx="757222" cy="798783"/>
            </a:xfrm>
            <a:prstGeom prst="straightConnector1">
              <a:avLst/>
            </a:prstGeom>
            <a:noFill/>
            <a:ln w="9525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20" name="Straight Arrow Connector 119"/>
            <p:cNvCxnSpPr>
              <a:cxnSpLocks/>
              <a:stCxn id="103" idx="6"/>
              <a:endCxn id="108" idx="2"/>
            </p:cNvCxnSpPr>
            <p:nvPr/>
          </p:nvCxnSpPr>
          <p:spPr bwMode="auto">
            <a:xfrm>
              <a:off x="7833815" y="2183642"/>
              <a:ext cx="770870" cy="2286388"/>
            </a:xfrm>
            <a:prstGeom prst="straightConnector1">
              <a:avLst/>
            </a:prstGeom>
            <a:noFill/>
            <a:ln w="762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21" name="Straight Arrow Connector 120"/>
            <p:cNvCxnSpPr>
              <a:cxnSpLocks/>
              <a:stCxn id="104" idx="6"/>
              <a:endCxn id="107" idx="2"/>
            </p:cNvCxnSpPr>
            <p:nvPr/>
          </p:nvCxnSpPr>
          <p:spPr bwMode="auto">
            <a:xfrm flipV="1">
              <a:off x="7833815" y="2982425"/>
              <a:ext cx="757222" cy="190808"/>
            </a:xfrm>
            <a:prstGeom prst="straightConnector1">
              <a:avLst/>
            </a:prstGeom>
            <a:noFill/>
            <a:ln w="9525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22" name="Straight Arrow Connector 121"/>
            <p:cNvCxnSpPr>
              <a:cxnSpLocks/>
              <a:stCxn id="104" idx="6"/>
              <a:endCxn id="108" idx="2"/>
            </p:cNvCxnSpPr>
            <p:nvPr/>
          </p:nvCxnSpPr>
          <p:spPr bwMode="auto">
            <a:xfrm>
              <a:off x="7833815" y="3173233"/>
              <a:ext cx="770870" cy="1296797"/>
            </a:xfrm>
            <a:prstGeom prst="straightConnector1">
              <a:avLst/>
            </a:prstGeom>
            <a:noFill/>
            <a:ln w="762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23" name="Straight Arrow Connector 122"/>
            <p:cNvCxnSpPr>
              <a:cxnSpLocks/>
              <a:stCxn id="105" idx="6"/>
              <a:endCxn id="107" idx="2"/>
            </p:cNvCxnSpPr>
            <p:nvPr/>
          </p:nvCxnSpPr>
          <p:spPr bwMode="auto">
            <a:xfrm flipV="1">
              <a:off x="7833815" y="2982425"/>
              <a:ext cx="757222" cy="1180399"/>
            </a:xfrm>
            <a:prstGeom prst="straightConnector1">
              <a:avLst/>
            </a:prstGeom>
            <a:noFill/>
            <a:ln w="9525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24" name="Straight Arrow Connector 123"/>
            <p:cNvCxnSpPr>
              <a:cxnSpLocks/>
              <a:stCxn id="105" idx="6"/>
              <a:endCxn id="108" idx="2"/>
            </p:cNvCxnSpPr>
            <p:nvPr/>
          </p:nvCxnSpPr>
          <p:spPr bwMode="auto">
            <a:xfrm>
              <a:off x="7833815" y="4162824"/>
              <a:ext cx="770870" cy="307206"/>
            </a:xfrm>
            <a:prstGeom prst="straightConnector1">
              <a:avLst/>
            </a:prstGeom>
            <a:noFill/>
            <a:ln w="762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25" name="Straight Arrow Connector 124"/>
            <p:cNvCxnSpPr>
              <a:cxnSpLocks/>
              <a:stCxn id="106" idx="6"/>
              <a:endCxn id="107" idx="2"/>
            </p:cNvCxnSpPr>
            <p:nvPr/>
          </p:nvCxnSpPr>
          <p:spPr bwMode="auto">
            <a:xfrm flipV="1">
              <a:off x="7833815" y="2982425"/>
              <a:ext cx="757222" cy="2169991"/>
            </a:xfrm>
            <a:prstGeom prst="straightConnector1">
              <a:avLst/>
            </a:prstGeom>
            <a:noFill/>
            <a:ln w="9525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26" name="Straight Arrow Connector 125"/>
            <p:cNvCxnSpPr>
              <a:cxnSpLocks/>
              <a:stCxn id="106" idx="6"/>
              <a:endCxn id="108" idx="2"/>
            </p:cNvCxnSpPr>
            <p:nvPr/>
          </p:nvCxnSpPr>
          <p:spPr bwMode="auto">
            <a:xfrm flipV="1">
              <a:off x="7833815" y="4470030"/>
              <a:ext cx="770870" cy="682386"/>
            </a:xfrm>
            <a:prstGeom prst="straightConnector1">
              <a:avLst/>
            </a:prstGeom>
            <a:noFill/>
            <a:ln w="762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sp>
        <p:nvSpPr>
          <p:cNvPr id="133" name="TextBox 132">
            <a:extLst>
              <a:ext uri="{FF2B5EF4-FFF2-40B4-BE49-F238E27FC236}">
                <a16:creationId xmlns:a16="http://schemas.microsoft.com/office/drawing/2014/main" id="{D3FE09D3-169A-0648-ADF5-0FDB0A2E26DA}"/>
              </a:ext>
            </a:extLst>
          </p:cNvPr>
          <p:cNvSpPr txBox="1"/>
          <p:nvPr/>
        </p:nvSpPr>
        <p:spPr>
          <a:xfrm>
            <a:off x="9912196" y="2827017"/>
            <a:ext cx="1935146" cy="461665"/>
          </a:xfrm>
          <a:prstGeom prst="rect">
            <a:avLst/>
          </a:prstGeom>
          <a:noFill/>
          <a:ln w="38100"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Label = Dog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D81FC01-8E16-634D-BA78-F7DB27DFA5C8}"/>
              </a:ext>
            </a:extLst>
          </p:cNvPr>
          <p:cNvSpPr txBox="1"/>
          <p:nvPr/>
        </p:nvSpPr>
        <p:spPr>
          <a:xfrm>
            <a:off x="9027098" y="3636087"/>
            <a:ext cx="59503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405C19B1-74F5-374D-B15F-E7CA9F242819}"/>
              </a:ext>
            </a:extLst>
          </p:cNvPr>
          <p:cNvGrpSpPr/>
          <p:nvPr/>
        </p:nvGrpSpPr>
        <p:grpSpPr>
          <a:xfrm>
            <a:off x="6958615" y="1938207"/>
            <a:ext cx="2256901" cy="3460093"/>
            <a:chOff x="6960358" y="1937982"/>
            <a:chExt cx="2256901" cy="3460093"/>
          </a:xfrm>
        </p:grpSpPr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6B484F1A-F0F5-AF4D-9510-3E43DD8A8A10}"/>
                </a:ext>
              </a:extLst>
            </p:cNvPr>
            <p:cNvSpPr/>
            <p:nvPr/>
          </p:nvSpPr>
          <p:spPr bwMode="auto">
            <a:xfrm>
              <a:off x="7342496" y="1937982"/>
              <a:ext cx="491319" cy="491319"/>
            </a:xfrm>
            <a:prstGeom prst="ellipse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1" charset="-128"/>
              </a:endParaRPr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C42915CF-C91F-5E4D-8DE4-53AE9FD46BD6}"/>
                </a:ext>
              </a:extLst>
            </p:cNvPr>
            <p:cNvSpPr/>
            <p:nvPr/>
          </p:nvSpPr>
          <p:spPr bwMode="auto">
            <a:xfrm>
              <a:off x="7342496" y="2927573"/>
              <a:ext cx="491319" cy="491319"/>
            </a:xfrm>
            <a:prstGeom prst="ellipse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1" charset="-128"/>
              </a:endParaRPr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A1929ED1-07CF-2047-BE54-C72359A92BFE}"/>
                </a:ext>
              </a:extLst>
            </p:cNvPr>
            <p:cNvSpPr/>
            <p:nvPr/>
          </p:nvSpPr>
          <p:spPr bwMode="auto">
            <a:xfrm>
              <a:off x="7342496" y="3917164"/>
              <a:ext cx="491319" cy="491319"/>
            </a:xfrm>
            <a:prstGeom prst="ellipse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1" charset="-128"/>
              </a:endParaRPr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9CF9D370-217F-7A4E-998D-D8291F045887}"/>
                </a:ext>
              </a:extLst>
            </p:cNvPr>
            <p:cNvSpPr/>
            <p:nvPr/>
          </p:nvSpPr>
          <p:spPr bwMode="auto">
            <a:xfrm>
              <a:off x="7342496" y="4906756"/>
              <a:ext cx="491319" cy="491319"/>
            </a:xfrm>
            <a:prstGeom prst="ellipse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1" charset="-128"/>
              </a:endParaRPr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6DC4BFDE-7BBC-934B-B79D-90D5F1233210}"/>
                </a:ext>
              </a:extLst>
            </p:cNvPr>
            <p:cNvSpPr/>
            <p:nvPr/>
          </p:nvSpPr>
          <p:spPr bwMode="auto">
            <a:xfrm>
              <a:off x="8591037" y="2736765"/>
              <a:ext cx="491319" cy="491319"/>
            </a:xfrm>
            <a:prstGeom prst="ellipse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1" charset="-128"/>
              </a:endParaRPr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5EB98C1E-8127-CB4B-AC58-B462B8491658}"/>
                </a:ext>
              </a:extLst>
            </p:cNvPr>
            <p:cNvSpPr/>
            <p:nvPr/>
          </p:nvSpPr>
          <p:spPr bwMode="auto">
            <a:xfrm>
              <a:off x="8604685" y="4224370"/>
              <a:ext cx="491319" cy="491319"/>
            </a:xfrm>
            <a:prstGeom prst="ellipse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1" charset="-128"/>
              </a:endParaRPr>
            </a:p>
          </p:txBody>
        </p:sp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FDFD3F26-ABF9-F64B-A6ED-8F3F4A7E3B55}"/>
                </a:ext>
              </a:extLst>
            </p:cNvPr>
            <p:cNvSpPr txBox="1"/>
            <p:nvPr/>
          </p:nvSpPr>
          <p:spPr>
            <a:xfrm>
              <a:off x="8434672" y="2261138"/>
              <a:ext cx="782587" cy="461665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/>
                <a:t>Dog</a:t>
              </a:r>
            </a:p>
          </p:txBody>
        </p:sp>
        <p:sp>
          <p:nvSpPr>
            <p:cNvPr id="170" name="TextBox 169">
              <a:extLst>
                <a:ext uri="{FF2B5EF4-FFF2-40B4-BE49-F238E27FC236}">
                  <a16:creationId xmlns:a16="http://schemas.microsoft.com/office/drawing/2014/main" id="{B634FA14-0F80-6540-A02E-DFBDF8AA38A5}"/>
                </a:ext>
              </a:extLst>
            </p:cNvPr>
            <p:cNvSpPr txBox="1"/>
            <p:nvPr/>
          </p:nvSpPr>
          <p:spPr>
            <a:xfrm>
              <a:off x="8493592" y="3730118"/>
              <a:ext cx="681598" cy="461665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/>
                <a:t>Cat</a:t>
              </a:r>
            </a:p>
          </p:txBody>
        </p:sp>
        <p:cxnSp>
          <p:nvCxnSpPr>
            <p:cNvPr id="171" name="Straight Arrow Connector 170">
              <a:extLst>
                <a:ext uri="{FF2B5EF4-FFF2-40B4-BE49-F238E27FC236}">
                  <a16:creationId xmlns:a16="http://schemas.microsoft.com/office/drawing/2014/main" id="{11F6F9D4-9BE8-044C-9651-9E299DEFEC6A}"/>
                </a:ext>
              </a:extLst>
            </p:cNvPr>
            <p:cNvCxnSpPr>
              <a:endCxn id="163" idx="2"/>
            </p:cNvCxnSpPr>
            <p:nvPr/>
          </p:nvCxnSpPr>
          <p:spPr bwMode="auto">
            <a:xfrm>
              <a:off x="6960358" y="2183641"/>
              <a:ext cx="382138" cy="1"/>
            </a:xfrm>
            <a:prstGeom prst="straightConnector1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72" name="Straight Arrow Connector 171">
              <a:extLst>
                <a:ext uri="{FF2B5EF4-FFF2-40B4-BE49-F238E27FC236}">
                  <a16:creationId xmlns:a16="http://schemas.microsoft.com/office/drawing/2014/main" id="{5B98896D-CAD8-0543-B515-1A1B32E4D93B}"/>
                </a:ext>
              </a:extLst>
            </p:cNvPr>
            <p:cNvCxnSpPr/>
            <p:nvPr/>
          </p:nvCxnSpPr>
          <p:spPr bwMode="auto">
            <a:xfrm>
              <a:off x="6961495" y="3224281"/>
              <a:ext cx="382138" cy="1"/>
            </a:xfrm>
            <a:prstGeom prst="straightConnector1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73" name="Straight Arrow Connector 172">
              <a:extLst>
                <a:ext uri="{FF2B5EF4-FFF2-40B4-BE49-F238E27FC236}">
                  <a16:creationId xmlns:a16="http://schemas.microsoft.com/office/drawing/2014/main" id="{FFFA521D-BF9F-A44D-9B4D-97345A6D8C5C}"/>
                </a:ext>
              </a:extLst>
            </p:cNvPr>
            <p:cNvCxnSpPr/>
            <p:nvPr/>
          </p:nvCxnSpPr>
          <p:spPr bwMode="auto">
            <a:xfrm>
              <a:off x="6960358" y="4191911"/>
              <a:ext cx="382138" cy="1"/>
            </a:xfrm>
            <a:prstGeom prst="straightConnector1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74" name="Straight Arrow Connector 173">
              <a:extLst>
                <a:ext uri="{FF2B5EF4-FFF2-40B4-BE49-F238E27FC236}">
                  <a16:creationId xmlns:a16="http://schemas.microsoft.com/office/drawing/2014/main" id="{666EE816-7CF8-EF41-A380-15ED16390456}"/>
                </a:ext>
              </a:extLst>
            </p:cNvPr>
            <p:cNvCxnSpPr/>
            <p:nvPr/>
          </p:nvCxnSpPr>
          <p:spPr bwMode="auto">
            <a:xfrm>
              <a:off x="6960358" y="5181502"/>
              <a:ext cx="382138" cy="1"/>
            </a:xfrm>
            <a:prstGeom prst="straightConnector1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75" name="Straight Arrow Connector 174">
              <a:extLst>
                <a:ext uri="{FF2B5EF4-FFF2-40B4-BE49-F238E27FC236}">
                  <a16:creationId xmlns:a16="http://schemas.microsoft.com/office/drawing/2014/main" id="{EF7C2FF4-173C-A84A-A9E3-22CB63C61A03}"/>
                </a:ext>
              </a:extLst>
            </p:cNvPr>
            <p:cNvCxnSpPr/>
            <p:nvPr/>
          </p:nvCxnSpPr>
          <p:spPr bwMode="auto">
            <a:xfrm flipV="1">
              <a:off x="6974006" y="2236829"/>
              <a:ext cx="378042" cy="244784"/>
            </a:xfrm>
            <a:prstGeom prst="straightConnector1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76" name="Straight Arrow Connector 175">
              <a:extLst>
                <a:ext uri="{FF2B5EF4-FFF2-40B4-BE49-F238E27FC236}">
                  <a16:creationId xmlns:a16="http://schemas.microsoft.com/office/drawing/2014/main" id="{E6C3FFA1-EB1B-804B-A4A4-5FECE293935F}"/>
                </a:ext>
              </a:extLst>
            </p:cNvPr>
            <p:cNvCxnSpPr/>
            <p:nvPr/>
          </p:nvCxnSpPr>
          <p:spPr bwMode="auto">
            <a:xfrm flipV="1">
              <a:off x="6974006" y="3300852"/>
              <a:ext cx="378042" cy="244784"/>
            </a:xfrm>
            <a:prstGeom prst="straightConnector1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77" name="Straight Arrow Connector 176">
              <a:extLst>
                <a:ext uri="{FF2B5EF4-FFF2-40B4-BE49-F238E27FC236}">
                  <a16:creationId xmlns:a16="http://schemas.microsoft.com/office/drawing/2014/main" id="{E788628E-FE26-5F47-A9F8-A39BC1D8E42A}"/>
                </a:ext>
              </a:extLst>
            </p:cNvPr>
            <p:cNvCxnSpPr/>
            <p:nvPr/>
          </p:nvCxnSpPr>
          <p:spPr bwMode="auto">
            <a:xfrm flipV="1">
              <a:off x="6974006" y="4271985"/>
              <a:ext cx="378042" cy="244784"/>
            </a:xfrm>
            <a:prstGeom prst="straightConnector1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78" name="Straight Arrow Connector 177">
              <a:extLst>
                <a:ext uri="{FF2B5EF4-FFF2-40B4-BE49-F238E27FC236}">
                  <a16:creationId xmlns:a16="http://schemas.microsoft.com/office/drawing/2014/main" id="{DF005946-F2BE-CD48-BACC-2A2A1AF7CEFC}"/>
                </a:ext>
              </a:extLst>
            </p:cNvPr>
            <p:cNvCxnSpPr/>
            <p:nvPr/>
          </p:nvCxnSpPr>
          <p:spPr bwMode="auto">
            <a:xfrm>
              <a:off x="6974006" y="2867555"/>
              <a:ext cx="354842" cy="276506"/>
            </a:xfrm>
            <a:prstGeom prst="straightConnector1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79" name="Straight Arrow Connector 178">
              <a:extLst>
                <a:ext uri="{FF2B5EF4-FFF2-40B4-BE49-F238E27FC236}">
                  <a16:creationId xmlns:a16="http://schemas.microsoft.com/office/drawing/2014/main" id="{745560FF-21CC-294E-8F33-89327AF5C5A1}"/>
                </a:ext>
              </a:extLst>
            </p:cNvPr>
            <p:cNvCxnSpPr/>
            <p:nvPr/>
          </p:nvCxnSpPr>
          <p:spPr bwMode="auto">
            <a:xfrm>
              <a:off x="6974006" y="3837086"/>
              <a:ext cx="354842" cy="276506"/>
            </a:xfrm>
            <a:prstGeom prst="straightConnector1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80" name="Straight Arrow Connector 179">
              <a:extLst>
                <a:ext uri="{FF2B5EF4-FFF2-40B4-BE49-F238E27FC236}">
                  <a16:creationId xmlns:a16="http://schemas.microsoft.com/office/drawing/2014/main" id="{D4694204-18F6-E44D-9433-40DE4B32F263}"/>
                </a:ext>
              </a:extLst>
            </p:cNvPr>
            <p:cNvCxnSpPr/>
            <p:nvPr/>
          </p:nvCxnSpPr>
          <p:spPr bwMode="auto">
            <a:xfrm>
              <a:off x="6974006" y="4837565"/>
              <a:ext cx="354842" cy="276506"/>
            </a:xfrm>
            <a:prstGeom prst="straightConnector1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81" name="Straight Arrow Connector 180">
              <a:extLst>
                <a:ext uri="{FF2B5EF4-FFF2-40B4-BE49-F238E27FC236}">
                  <a16:creationId xmlns:a16="http://schemas.microsoft.com/office/drawing/2014/main" id="{BFC7CAB3-F0C7-0D47-AFA7-97D256399638}"/>
                </a:ext>
              </a:extLst>
            </p:cNvPr>
            <p:cNvCxnSpPr>
              <a:stCxn id="163" idx="6"/>
              <a:endCxn id="167" idx="2"/>
            </p:cNvCxnSpPr>
            <p:nvPr/>
          </p:nvCxnSpPr>
          <p:spPr bwMode="auto">
            <a:xfrm>
              <a:off x="7833815" y="2183642"/>
              <a:ext cx="757222" cy="798783"/>
            </a:xfrm>
            <a:prstGeom prst="straightConnector1">
              <a:avLst/>
            </a:prstGeom>
            <a:noFill/>
            <a:ln w="762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82" name="Straight Arrow Connector 181">
              <a:extLst>
                <a:ext uri="{FF2B5EF4-FFF2-40B4-BE49-F238E27FC236}">
                  <a16:creationId xmlns:a16="http://schemas.microsoft.com/office/drawing/2014/main" id="{1CA91EFB-AC7B-1942-A041-7E31E6BB72F4}"/>
                </a:ext>
              </a:extLst>
            </p:cNvPr>
            <p:cNvCxnSpPr>
              <a:stCxn id="163" idx="6"/>
              <a:endCxn id="168" idx="2"/>
            </p:cNvCxnSpPr>
            <p:nvPr/>
          </p:nvCxnSpPr>
          <p:spPr bwMode="auto">
            <a:xfrm>
              <a:off x="7833815" y="2183642"/>
              <a:ext cx="770870" cy="2286388"/>
            </a:xfrm>
            <a:prstGeom prst="straightConnector1">
              <a:avLst/>
            </a:prstGeom>
            <a:noFill/>
            <a:ln w="9525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83" name="Straight Arrow Connector 182">
              <a:extLst>
                <a:ext uri="{FF2B5EF4-FFF2-40B4-BE49-F238E27FC236}">
                  <a16:creationId xmlns:a16="http://schemas.microsoft.com/office/drawing/2014/main" id="{F0DE5FB1-A919-3F4B-8241-09288734C8B0}"/>
                </a:ext>
              </a:extLst>
            </p:cNvPr>
            <p:cNvCxnSpPr>
              <a:stCxn id="164" idx="6"/>
              <a:endCxn id="167" idx="2"/>
            </p:cNvCxnSpPr>
            <p:nvPr/>
          </p:nvCxnSpPr>
          <p:spPr bwMode="auto">
            <a:xfrm flipV="1">
              <a:off x="7833815" y="2982425"/>
              <a:ext cx="757222" cy="190808"/>
            </a:xfrm>
            <a:prstGeom prst="straightConnector1">
              <a:avLst/>
            </a:prstGeom>
            <a:noFill/>
            <a:ln w="762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84" name="Straight Arrow Connector 183">
              <a:extLst>
                <a:ext uri="{FF2B5EF4-FFF2-40B4-BE49-F238E27FC236}">
                  <a16:creationId xmlns:a16="http://schemas.microsoft.com/office/drawing/2014/main" id="{BCFA9EF1-6B70-F94A-A4EE-8CC793B8DE19}"/>
                </a:ext>
              </a:extLst>
            </p:cNvPr>
            <p:cNvCxnSpPr>
              <a:stCxn id="164" idx="6"/>
              <a:endCxn id="168" idx="2"/>
            </p:cNvCxnSpPr>
            <p:nvPr/>
          </p:nvCxnSpPr>
          <p:spPr bwMode="auto">
            <a:xfrm>
              <a:off x="7833815" y="3173233"/>
              <a:ext cx="770870" cy="1296797"/>
            </a:xfrm>
            <a:prstGeom prst="straightConnector1">
              <a:avLst/>
            </a:prstGeom>
            <a:noFill/>
            <a:ln w="9525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85" name="Straight Arrow Connector 184">
              <a:extLst>
                <a:ext uri="{FF2B5EF4-FFF2-40B4-BE49-F238E27FC236}">
                  <a16:creationId xmlns:a16="http://schemas.microsoft.com/office/drawing/2014/main" id="{EEB74A00-78FC-B74C-83A4-371386D7F588}"/>
                </a:ext>
              </a:extLst>
            </p:cNvPr>
            <p:cNvCxnSpPr>
              <a:stCxn id="165" idx="6"/>
              <a:endCxn id="167" idx="2"/>
            </p:cNvCxnSpPr>
            <p:nvPr/>
          </p:nvCxnSpPr>
          <p:spPr bwMode="auto">
            <a:xfrm flipV="1">
              <a:off x="7833815" y="2982425"/>
              <a:ext cx="757222" cy="1180399"/>
            </a:xfrm>
            <a:prstGeom prst="straightConnector1">
              <a:avLst/>
            </a:prstGeom>
            <a:noFill/>
            <a:ln w="762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86" name="Straight Arrow Connector 185">
              <a:extLst>
                <a:ext uri="{FF2B5EF4-FFF2-40B4-BE49-F238E27FC236}">
                  <a16:creationId xmlns:a16="http://schemas.microsoft.com/office/drawing/2014/main" id="{6B42AC75-6F82-F14B-BCFC-A9F50DA2DBF9}"/>
                </a:ext>
              </a:extLst>
            </p:cNvPr>
            <p:cNvCxnSpPr>
              <a:stCxn id="165" idx="6"/>
              <a:endCxn id="168" idx="2"/>
            </p:cNvCxnSpPr>
            <p:nvPr/>
          </p:nvCxnSpPr>
          <p:spPr bwMode="auto">
            <a:xfrm>
              <a:off x="7833815" y="4162824"/>
              <a:ext cx="770870" cy="307206"/>
            </a:xfrm>
            <a:prstGeom prst="straightConnector1">
              <a:avLst/>
            </a:prstGeom>
            <a:noFill/>
            <a:ln w="9525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87" name="Straight Arrow Connector 186">
              <a:extLst>
                <a:ext uri="{FF2B5EF4-FFF2-40B4-BE49-F238E27FC236}">
                  <a16:creationId xmlns:a16="http://schemas.microsoft.com/office/drawing/2014/main" id="{4163740C-D7F5-8746-8647-DD4719E4F57D}"/>
                </a:ext>
              </a:extLst>
            </p:cNvPr>
            <p:cNvCxnSpPr>
              <a:stCxn id="166" idx="6"/>
              <a:endCxn id="167" idx="2"/>
            </p:cNvCxnSpPr>
            <p:nvPr/>
          </p:nvCxnSpPr>
          <p:spPr bwMode="auto">
            <a:xfrm flipV="1">
              <a:off x="7833815" y="2982425"/>
              <a:ext cx="757222" cy="2169991"/>
            </a:xfrm>
            <a:prstGeom prst="straightConnector1">
              <a:avLst/>
            </a:prstGeom>
            <a:noFill/>
            <a:ln w="762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88" name="Straight Arrow Connector 187">
              <a:extLst>
                <a:ext uri="{FF2B5EF4-FFF2-40B4-BE49-F238E27FC236}">
                  <a16:creationId xmlns:a16="http://schemas.microsoft.com/office/drawing/2014/main" id="{F893ABD8-ED4A-7F47-B0E6-E0999D795462}"/>
                </a:ext>
              </a:extLst>
            </p:cNvPr>
            <p:cNvCxnSpPr>
              <a:stCxn id="166" idx="6"/>
              <a:endCxn id="168" idx="2"/>
            </p:cNvCxnSpPr>
            <p:nvPr/>
          </p:nvCxnSpPr>
          <p:spPr bwMode="auto">
            <a:xfrm flipV="1">
              <a:off x="7833815" y="4470030"/>
              <a:ext cx="770870" cy="682386"/>
            </a:xfrm>
            <a:prstGeom prst="straightConnector1">
              <a:avLst/>
            </a:prstGeom>
            <a:noFill/>
            <a:ln w="9525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0F543FD3-5D9C-A14A-AEE5-DEAE25CE2FBF}"/>
              </a:ext>
            </a:extLst>
          </p:cNvPr>
          <p:cNvCxnSpPr>
            <a:cxnSpLocks/>
            <a:stCxn id="167" idx="6"/>
            <a:endCxn id="11" idx="1"/>
          </p:cNvCxnSpPr>
          <p:nvPr/>
        </p:nvCxnSpPr>
        <p:spPr bwMode="auto">
          <a:xfrm>
            <a:off x="9080613" y="2982650"/>
            <a:ext cx="622945" cy="745559"/>
          </a:xfrm>
          <a:prstGeom prst="straightConnector1">
            <a:avLst/>
          </a:prstGeom>
          <a:noFill/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23" name="Graphic 22" descr="Checkmark">
            <a:extLst>
              <a:ext uri="{FF2B5EF4-FFF2-40B4-BE49-F238E27FC236}">
                <a16:creationId xmlns:a16="http://schemas.microsoft.com/office/drawing/2014/main" id="{A72A1D7D-3980-CD4F-9CCF-E50AD2B553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69464" y="2935879"/>
            <a:ext cx="662955" cy="662955"/>
          </a:xfrm>
          <a:prstGeom prst="rect">
            <a:avLst/>
          </a:prstGeom>
        </p:spPr>
      </p:pic>
      <p:sp>
        <p:nvSpPr>
          <p:cNvPr id="130" name="Chevron 129">
            <a:extLst>
              <a:ext uri="{FF2B5EF4-FFF2-40B4-BE49-F238E27FC236}">
                <a16:creationId xmlns:a16="http://schemas.microsoft.com/office/drawing/2014/main" id="{1364B346-9A21-F145-8C7E-CEB2568282E3}"/>
              </a:ext>
            </a:extLst>
          </p:cNvPr>
          <p:cNvSpPr/>
          <p:nvPr/>
        </p:nvSpPr>
        <p:spPr bwMode="auto">
          <a:xfrm>
            <a:off x="3765839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Intro</a:t>
            </a:r>
          </a:p>
        </p:txBody>
      </p:sp>
      <p:sp>
        <p:nvSpPr>
          <p:cNvPr id="131" name="Chevron 130">
            <a:extLst>
              <a:ext uri="{FF2B5EF4-FFF2-40B4-BE49-F238E27FC236}">
                <a16:creationId xmlns:a16="http://schemas.microsoft.com/office/drawing/2014/main" id="{3830353A-636F-7742-A2BB-2689C60095F3}"/>
              </a:ext>
            </a:extLst>
          </p:cNvPr>
          <p:cNvSpPr/>
          <p:nvPr/>
        </p:nvSpPr>
        <p:spPr bwMode="auto">
          <a:xfrm>
            <a:off x="5428384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Demo</a:t>
            </a:r>
          </a:p>
        </p:txBody>
      </p:sp>
      <p:sp>
        <p:nvSpPr>
          <p:cNvPr id="132" name="Chevron 131">
            <a:extLst>
              <a:ext uri="{FF2B5EF4-FFF2-40B4-BE49-F238E27FC236}">
                <a16:creationId xmlns:a16="http://schemas.microsoft.com/office/drawing/2014/main" id="{D0F8E761-D407-4041-8F48-47335DA07B2B}"/>
              </a:ext>
            </a:extLst>
          </p:cNvPr>
          <p:cNvSpPr/>
          <p:nvPr/>
        </p:nvSpPr>
        <p:spPr bwMode="auto">
          <a:xfrm>
            <a:off x="7090929" y="6533798"/>
            <a:ext cx="1777340" cy="324202"/>
          </a:xfrm>
          <a:prstGeom prst="chevron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Back Prop</a:t>
            </a:r>
          </a:p>
        </p:txBody>
      </p:sp>
      <p:sp>
        <p:nvSpPr>
          <p:cNvPr id="134" name="Chevron 133">
            <a:extLst>
              <a:ext uri="{FF2B5EF4-FFF2-40B4-BE49-F238E27FC236}">
                <a16:creationId xmlns:a16="http://schemas.microsoft.com/office/drawing/2014/main" id="{BD72741E-2E11-D543-B6BB-9C90C2789754}"/>
              </a:ext>
            </a:extLst>
          </p:cNvPr>
          <p:cNvSpPr/>
          <p:nvPr/>
        </p:nvSpPr>
        <p:spPr bwMode="auto">
          <a:xfrm>
            <a:off x="875211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Transfer</a:t>
            </a:r>
          </a:p>
        </p:txBody>
      </p:sp>
      <p:sp>
        <p:nvSpPr>
          <p:cNvPr id="135" name="Chevron 134">
            <a:extLst>
              <a:ext uri="{FF2B5EF4-FFF2-40B4-BE49-F238E27FC236}">
                <a16:creationId xmlns:a16="http://schemas.microsoft.com/office/drawing/2014/main" id="{E597B49B-3D7A-0A4F-BF25-87F9F6DE66F5}"/>
              </a:ext>
            </a:extLst>
          </p:cNvPr>
          <p:cNvSpPr/>
          <p:nvPr/>
        </p:nvSpPr>
        <p:spPr bwMode="auto">
          <a:xfrm>
            <a:off x="1041466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Wrap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 Up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ヒラギノ角ゴ Pro W3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93247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" grpId="0"/>
      <p:bldP spid="20" grpId="0"/>
      <p:bldP spid="20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that it?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25D4D-289E-48C1-B277-2BEB492A7D19}" type="slidenum">
              <a:rPr lang="en-US" smtClean="0">
                <a:solidFill>
                  <a:srgbClr val="FFFFFF"/>
                </a:solidFill>
              </a:rPr>
              <a:pPr/>
              <a:t>15</a:t>
            </a:fld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6271" y="2110684"/>
            <a:ext cx="2425182" cy="242518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62978" y="4535866"/>
            <a:ext cx="15486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2"/>
                </a:solidFill>
              </a:rPr>
              <a:t>Orange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704743" y="1464353"/>
            <a:ext cx="10134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</a:rPr>
              <a:t>Blue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3734746" y="3446500"/>
            <a:ext cx="3153747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489658" y="2620374"/>
            <a:ext cx="39106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How to get to here?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78550" y="2167253"/>
            <a:ext cx="2312043" cy="231204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0101770" y="2167253"/>
            <a:ext cx="1475469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Cat</a:t>
            </a:r>
          </a:p>
          <a:p>
            <a:r>
              <a:rPr lang="en-US" sz="3600" dirty="0"/>
              <a:t>Typing</a:t>
            </a:r>
          </a:p>
          <a:p>
            <a:r>
              <a:rPr lang="en-US" sz="3600" dirty="0"/>
              <a:t>on </a:t>
            </a:r>
          </a:p>
          <a:p>
            <a:r>
              <a:rPr lang="en-US" sz="3600" dirty="0"/>
              <a:t>Laptop</a:t>
            </a:r>
          </a:p>
        </p:txBody>
      </p:sp>
      <p:sp>
        <p:nvSpPr>
          <p:cNvPr id="16" name="Chevron 15">
            <a:extLst>
              <a:ext uri="{FF2B5EF4-FFF2-40B4-BE49-F238E27FC236}">
                <a16:creationId xmlns:a16="http://schemas.microsoft.com/office/drawing/2014/main" id="{B5F9A9B5-B54E-6C49-AAE4-1B0B2B7656FA}"/>
              </a:ext>
            </a:extLst>
          </p:cNvPr>
          <p:cNvSpPr/>
          <p:nvPr/>
        </p:nvSpPr>
        <p:spPr bwMode="auto">
          <a:xfrm>
            <a:off x="3765839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Intro</a:t>
            </a:r>
          </a:p>
        </p:txBody>
      </p:sp>
      <p:sp>
        <p:nvSpPr>
          <p:cNvPr id="17" name="Chevron 16">
            <a:extLst>
              <a:ext uri="{FF2B5EF4-FFF2-40B4-BE49-F238E27FC236}">
                <a16:creationId xmlns:a16="http://schemas.microsoft.com/office/drawing/2014/main" id="{5C3557D3-811E-094E-B65B-817C3A17A39A}"/>
              </a:ext>
            </a:extLst>
          </p:cNvPr>
          <p:cNvSpPr/>
          <p:nvPr/>
        </p:nvSpPr>
        <p:spPr bwMode="auto">
          <a:xfrm>
            <a:off x="5428384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Demo</a:t>
            </a:r>
          </a:p>
        </p:txBody>
      </p:sp>
      <p:sp>
        <p:nvSpPr>
          <p:cNvPr id="18" name="Chevron 17">
            <a:extLst>
              <a:ext uri="{FF2B5EF4-FFF2-40B4-BE49-F238E27FC236}">
                <a16:creationId xmlns:a16="http://schemas.microsoft.com/office/drawing/2014/main" id="{523A77AF-DCF0-6C47-BB4A-94441A504E4C}"/>
              </a:ext>
            </a:extLst>
          </p:cNvPr>
          <p:cNvSpPr/>
          <p:nvPr/>
        </p:nvSpPr>
        <p:spPr bwMode="auto">
          <a:xfrm>
            <a:off x="7090929" y="6533798"/>
            <a:ext cx="1777340" cy="324202"/>
          </a:xfrm>
          <a:prstGeom prst="chevron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Back Prop</a:t>
            </a:r>
          </a:p>
        </p:txBody>
      </p:sp>
      <p:sp>
        <p:nvSpPr>
          <p:cNvPr id="19" name="Chevron 18">
            <a:extLst>
              <a:ext uri="{FF2B5EF4-FFF2-40B4-BE49-F238E27FC236}">
                <a16:creationId xmlns:a16="http://schemas.microsoft.com/office/drawing/2014/main" id="{C1AC6545-7726-7349-A56B-1D83008135E1}"/>
              </a:ext>
            </a:extLst>
          </p:cNvPr>
          <p:cNvSpPr/>
          <p:nvPr/>
        </p:nvSpPr>
        <p:spPr bwMode="auto">
          <a:xfrm>
            <a:off x="875211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Transfer</a:t>
            </a:r>
          </a:p>
        </p:txBody>
      </p:sp>
      <p:sp>
        <p:nvSpPr>
          <p:cNvPr id="20" name="Chevron 19">
            <a:extLst>
              <a:ext uri="{FF2B5EF4-FFF2-40B4-BE49-F238E27FC236}">
                <a16:creationId xmlns:a16="http://schemas.microsoft.com/office/drawing/2014/main" id="{D0EC7092-2339-F84F-BC46-518486858D9E}"/>
              </a:ext>
            </a:extLst>
          </p:cNvPr>
          <p:cNvSpPr/>
          <p:nvPr/>
        </p:nvSpPr>
        <p:spPr bwMode="auto">
          <a:xfrm>
            <a:off x="1041466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Wrap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 Up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ヒラギノ角ゴ Pro W3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720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854" y="2023673"/>
            <a:ext cx="5039326" cy="4983163"/>
          </a:xfrm>
        </p:spPr>
        <p:txBody>
          <a:bodyPr>
            <a:normAutofit/>
          </a:bodyPr>
          <a:lstStyle/>
          <a:p>
            <a:pPr>
              <a:buClr>
                <a:schemeClr val="bg1">
                  <a:lumMod val="85000"/>
                </a:schemeClr>
              </a:buClr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How Neural Networks Work</a:t>
            </a:r>
          </a:p>
          <a:p>
            <a:pPr lvl="1">
              <a:buClr>
                <a:schemeClr val="bg1">
                  <a:lumMod val="85000"/>
                </a:schemeClr>
              </a:buClr>
            </a:pPr>
            <a:r>
              <a:rPr lang="en-US" sz="2400" dirty="0" err="1">
                <a:solidFill>
                  <a:schemeClr val="bg1">
                    <a:lumMod val="85000"/>
                  </a:schemeClr>
                </a:solidFill>
              </a:rPr>
              <a:t>Tensorflow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Playground Demo</a:t>
            </a:r>
          </a:p>
          <a:p>
            <a:pPr marL="222250" lvl="1" indent="0">
              <a:buClr>
                <a:schemeClr val="bg1">
                  <a:lumMod val="85000"/>
                </a:schemeClr>
              </a:buClr>
              <a:buNone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  (Not too 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</a:rPr>
              <a:t>mathy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)</a:t>
            </a:r>
          </a:p>
          <a:p>
            <a:endParaRPr lang="en-US" sz="2800" dirty="0"/>
          </a:p>
          <a:p>
            <a:pPr>
              <a:buClr>
                <a:schemeClr val="bg1">
                  <a:lumMod val="85000"/>
                </a:schemeClr>
              </a:buClr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Backpropagation</a:t>
            </a:r>
          </a:p>
          <a:p>
            <a:endParaRPr lang="en-US" sz="2800" dirty="0"/>
          </a:p>
          <a:p>
            <a:r>
              <a:rPr lang="en-US" sz="2800" dirty="0"/>
              <a:t>Transfer Learning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25D4D-289E-48C1-B277-2BEB492A7D19}" type="slidenum">
              <a:rPr lang="en-US" smtClean="0">
                <a:solidFill>
                  <a:srgbClr val="FFFFFF"/>
                </a:solidFill>
              </a:rPr>
              <a:pPr/>
              <a:t>16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412C246-B1E9-2145-ABB2-427CEE141C5D}"/>
              </a:ext>
            </a:extLst>
          </p:cNvPr>
          <p:cNvSpPr txBox="1">
            <a:spLocks/>
          </p:cNvSpPr>
          <p:nvPr/>
        </p:nvSpPr>
        <p:spPr bwMode="auto">
          <a:xfrm>
            <a:off x="7090929" y="2023673"/>
            <a:ext cx="5039326" cy="41407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280988" indent="-2809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349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Arial" charset="0"/>
              <a:buChar char="–"/>
              <a:defRPr sz="1800">
                <a:solidFill>
                  <a:schemeClr val="tx1"/>
                </a:solidFill>
                <a:latin typeface="+mn-lt"/>
                <a:cs typeface="+mn-cs"/>
              </a:defRPr>
            </a:lvl2pPr>
            <a:lvl3pPr marL="679450" indent="-2222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3F82"/>
              </a:buClr>
              <a:buSzPct val="8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3F82"/>
              </a:buClr>
              <a:buSzPct val="80000"/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3F82"/>
              </a:buClr>
              <a:buSzPct val="80000"/>
              <a:buFont typeface="Wingdings" pitchFamily="1" charset="2"/>
              <a:buChar char="§"/>
              <a:defRPr sz="12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3F82"/>
              </a:buClr>
              <a:buSzPct val="80000"/>
              <a:buFont typeface="Wingdings" pitchFamily="1" charset="2"/>
              <a:buChar char="§"/>
              <a:defRPr sz="12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3F82"/>
              </a:buClr>
              <a:buSzPct val="80000"/>
              <a:buFont typeface="Wingdings" pitchFamily="1" charset="2"/>
              <a:buChar char="§"/>
              <a:defRPr sz="12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3F82"/>
              </a:buClr>
              <a:buSzPct val="80000"/>
              <a:buFont typeface="Wingdings" pitchFamily="1" charset="2"/>
              <a:buChar char="§"/>
              <a:defRPr sz="12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>
              <a:buClr>
                <a:schemeClr val="bg1">
                  <a:lumMod val="85000"/>
                </a:schemeClr>
              </a:buClr>
            </a:pPr>
            <a:r>
              <a:rPr lang="en-US" sz="2800" kern="0" dirty="0">
                <a:solidFill>
                  <a:schemeClr val="bg1">
                    <a:lumMod val="85000"/>
                  </a:schemeClr>
                </a:solidFill>
              </a:rPr>
              <a:t>Transfer Learning</a:t>
            </a:r>
          </a:p>
          <a:p>
            <a:pPr>
              <a:buClr>
                <a:schemeClr val="bg1">
                  <a:lumMod val="85000"/>
                </a:schemeClr>
              </a:buClr>
            </a:pPr>
            <a:endParaRPr lang="en-US" sz="2800" kern="0" dirty="0">
              <a:solidFill>
                <a:schemeClr val="bg1">
                  <a:lumMod val="85000"/>
                </a:schemeClr>
              </a:solidFill>
            </a:endParaRPr>
          </a:p>
          <a:p>
            <a:pPr>
              <a:buClr>
                <a:schemeClr val="bg1">
                  <a:lumMod val="85000"/>
                </a:schemeClr>
              </a:buClr>
            </a:pPr>
            <a:r>
              <a:rPr lang="en-US" sz="2800" kern="0" dirty="0">
                <a:solidFill>
                  <a:schemeClr val="bg1">
                    <a:lumMod val="85000"/>
                  </a:schemeClr>
                </a:solidFill>
              </a:rPr>
              <a:t>Face Recognition Demo</a:t>
            </a:r>
            <a:endParaRPr lang="en-US" sz="2400" kern="0" dirty="0">
              <a:solidFill>
                <a:schemeClr val="bg1">
                  <a:lumMod val="85000"/>
                </a:schemeClr>
              </a:solidFill>
            </a:endParaRPr>
          </a:p>
          <a:p>
            <a:pPr lvl="1">
              <a:buClr>
                <a:schemeClr val="bg1">
                  <a:lumMod val="85000"/>
                </a:schemeClr>
              </a:buClr>
            </a:pPr>
            <a:r>
              <a:rPr lang="en-US" sz="2400" kern="0" dirty="0">
                <a:solidFill>
                  <a:schemeClr val="bg1">
                    <a:lumMod val="85000"/>
                  </a:schemeClr>
                </a:solidFill>
              </a:rPr>
              <a:t>Live-train a model to recognize</a:t>
            </a:r>
          </a:p>
          <a:p>
            <a:pPr marL="222250" lvl="1" indent="0">
              <a:buClr>
                <a:schemeClr val="bg1">
                  <a:lumMod val="85000"/>
                </a:schemeClr>
              </a:buClr>
              <a:buNone/>
            </a:pPr>
            <a:r>
              <a:rPr lang="en-US" sz="2400" kern="0" dirty="0">
                <a:solidFill>
                  <a:schemeClr val="bg1">
                    <a:lumMod val="85000"/>
                  </a:schemeClr>
                </a:solidFill>
              </a:rPr>
              <a:t>   3 students</a:t>
            </a:r>
            <a:endParaRPr lang="en-US" sz="2800" kern="0" dirty="0">
              <a:solidFill>
                <a:schemeClr val="bg1">
                  <a:lumMod val="85000"/>
                </a:schemeClr>
              </a:solidFill>
            </a:endParaRPr>
          </a:p>
          <a:p>
            <a:pPr>
              <a:buClr>
                <a:schemeClr val="bg1">
                  <a:lumMod val="85000"/>
                </a:schemeClr>
              </a:buClr>
            </a:pPr>
            <a:endParaRPr lang="en-US" sz="2800" kern="0" dirty="0">
              <a:solidFill>
                <a:schemeClr val="bg1">
                  <a:lumMod val="85000"/>
                </a:schemeClr>
              </a:solidFill>
            </a:endParaRPr>
          </a:p>
          <a:p>
            <a:pPr>
              <a:buClr>
                <a:schemeClr val="bg1">
                  <a:lumMod val="85000"/>
                </a:schemeClr>
              </a:buClr>
            </a:pPr>
            <a:r>
              <a:rPr lang="en-US" sz="2800" kern="0" dirty="0">
                <a:solidFill>
                  <a:schemeClr val="bg1">
                    <a:lumMod val="85000"/>
                  </a:schemeClr>
                </a:solidFill>
              </a:rPr>
              <a:t>Applications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654BAE-A95D-EC47-8BD6-893B9340765D}"/>
              </a:ext>
            </a:extLst>
          </p:cNvPr>
          <p:cNvSpPr txBox="1"/>
          <p:nvPr/>
        </p:nvSpPr>
        <p:spPr>
          <a:xfrm>
            <a:off x="5670242" y="1140752"/>
            <a:ext cx="8515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-OR-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CB7AC8-2C35-734E-8801-CFF3235AF1F0}"/>
              </a:ext>
            </a:extLst>
          </p:cNvPr>
          <p:cNvSpPr txBox="1"/>
          <p:nvPr/>
        </p:nvSpPr>
        <p:spPr>
          <a:xfrm>
            <a:off x="4804620" y="612647"/>
            <a:ext cx="2582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Choose your adventure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5D7568-B5D8-D144-8D05-6E3F768DB1E5}"/>
              </a:ext>
            </a:extLst>
          </p:cNvPr>
          <p:cNvSpPr txBox="1"/>
          <p:nvPr/>
        </p:nvSpPr>
        <p:spPr>
          <a:xfrm>
            <a:off x="954681" y="1140751"/>
            <a:ext cx="41376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>
                <a:solidFill>
                  <a:schemeClr val="bg1">
                    <a:lumMod val="85000"/>
                  </a:schemeClr>
                </a:solidFill>
              </a:rPr>
              <a:t>Theory Focus – Inside CNNs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6B4E0E2-F340-8544-877B-93111600EFC9}"/>
              </a:ext>
            </a:extLst>
          </p:cNvPr>
          <p:cNvSpPr txBox="1"/>
          <p:nvPr/>
        </p:nvSpPr>
        <p:spPr>
          <a:xfrm>
            <a:off x="7325501" y="1140751"/>
            <a:ext cx="39974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>
                <a:solidFill>
                  <a:schemeClr val="bg1">
                    <a:lumMod val="85000"/>
                  </a:schemeClr>
                </a:solidFill>
              </a:rPr>
              <a:t>Application Focus – Demo’s</a:t>
            </a:r>
          </a:p>
        </p:txBody>
      </p:sp>
      <p:sp>
        <p:nvSpPr>
          <p:cNvPr id="16" name="Chevron 15">
            <a:extLst>
              <a:ext uri="{FF2B5EF4-FFF2-40B4-BE49-F238E27FC236}">
                <a16:creationId xmlns:a16="http://schemas.microsoft.com/office/drawing/2014/main" id="{DC5ED9FC-8EF6-5A41-966E-04AA723CAE4D}"/>
              </a:ext>
            </a:extLst>
          </p:cNvPr>
          <p:cNvSpPr/>
          <p:nvPr/>
        </p:nvSpPr>
        <p:spPr bwMode="auto">
          <a:xfrm>
            <a:off x="3765839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Intro</a:t>
            </a:r>
          </a:p>
        </p:txBody>
      </p:sp>
      <p:sp>
        <p:nvSpPr>
          <p:cNvPr id="17" name="Chevron 16">
            <a:extLst>
              <a:ext uri="{FF2B5EF4-FFF2-40B4-BE49-F238E27FC236}">
                <a16:creationId xmlns:a16="http://schemas.microsoft.com/office/drawing/2014/main" id="{5EB27380-ECE0-2E41-87FD-870401DB2957}"/>
              </a:ext>
            </a:extLst>
          </p:cNvPr>
          <p:cNvSpPr/>
          <p:nvPr/>
        </p:nvSpPr>
        <p:spPr bwMode="auto">
          <a:xfrm>
            <a:off x="5428384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Demo</a:t>
            </a:r>
          </a:p>
        </p:txBody>
      </p:sp>
      <p:sp>
        <p:nvSpPr>
          <p:cNvPr id="18" name="Chevron 17">
            <a:extLst>
              <a:ext uri="{FF2B5EF4-FFF2-40B4-BE49-F238E27FC236}">
                <a16:creationId xmlns:a16="http://schemas.microsoft.com/office/drawing/2014/main" id="{3294E033-502B-F440-A990-3A9366DB79F8}"/>
              </a:ext>
            </a:extLst>
          </p:cNvPr>
          <p:cNvSpPr/>
          <p:nvPr/>
        </p:nvSpPr>
        <p:spPr bwMode="auto">
          <a:xfrm>
            <a:off x="7090929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Back Prop</a:t>
            </a:r>
          </a:p>
        </p:txBody>
      </p:sp>
      <p:sp>
        <p:nvSpPr>
          <p:cNvPr id="20" name="Chevron 19">
            <a:extLst>
              <a:ext uri="{FF2B5EF4-FFF2-40B4-BE49-F238E27FC236}">
                <a16:creationId xmlns:a16="http://schemas.microsoft.com/office/drawing/2014/main" id="{E2654ED6-C963-3B4F-A51E-81A7F177ABD9}"/>
              </a:ext>
            </a:extLst>
          </p:cNvPr>
          <p:cNvSpPr/>
          <p:nvPr/>
        </p:nvSpPr>
        <p:spPr bwMode="auto">
          <a:xfrm>
            <a:off x="8752115" y="6533798"/>
            <a:ext cx="1777340" cy="324202"/>
          </a:xfrm>
          <a:prstGeom prst="chevron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Transfer</a:t>
            </a:r>
          </a:p>
        </p:txBody>
      </p:sp>
      <p:sp>
        <p:nvSpPr>
          <p:cNvPr id="21" name="Chevron 20">
            <a:extLst>
              <a:ext uri="{FF2B5EF4-FFF2-40B4-BE49-F238E27FC236}">
                <a16:creationId xmlns:a16="http://schemas.microsoft.com/office/drawing/2014/main" id="{A7508923-A7FF-1245-8DB3-4C3D7738F411}"/>
              </a:ext>
            </a:extLst>
          </p:cNvPr>
          <p:cNvSpPr/>
          <p:nvPr/>
        </p:nvSpPr>
        <p:spPr bwMode="auto">
          <a:xfrm>
            <a:off x="1041466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Wrap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 Up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ヒラギノ角ゴ Pro W3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59367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complex are these things?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5307" y="1419656"/>
            <a:ext cx="2352422" cy="85471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51952" y="798621"/>
            <a:ext cx="1173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Input Data</a:t>
            </a:r>
          </a:p>
        </p:txBody>
      </p:sp>
      <p:sp>
        <p:nvSpPr>
          <p:cNvPr id="7" name="Rectangle 6"/>
          <p:cNvSpPr/>
          <p:nvPr/>
        </p:nvSpPr>
        <p:spPr>
          <a:xfrm>
            <a:off x="3182582" y="1101757"/>
            <a:ext cx="1844601" cy="14905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Input Layers</a:t>
            </a:r>
          </a:p>
        </p:txBody>
      </p:sp>
      <p:sp>
        <p:nvSpPr>
          <p:cNvPr id="8" name="Rectangle 7"/>
          <p:cNvSpPr/>
          <p:nvPr/>
        </p:nvSpPr>
        <p:spPr>
          <a:xfrm>
            <a:off x="5322036" y="1101757"/>
            <a:ext cx="1844601" cy="14905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Detection Filter</a:t>
            </a:r>
          </a:p>
          <a:p>
            <a:pPr algn="ctr"/>
            <a:br>
              <a:rPr lang="en-US" dirty="0"/>
            </a:br>
            <a:r>
              <a:rPr lang="en-US" dirty="0"/>
              <a:t>Simple Features</a:t>
            </a:r>
          </a:p>
        </p:txBody>
      </p:sp>
      <p:sp>
        <p:nvSpPr>
          <p:cNvPr id="9" name="Rectangle 8"/>
          <p:cNvSpPr/>
          <p:nvPr/>
        </p:nvSpPr>
        <p:spPr>
          <a:xfrm>
            <a:off x="7461490" y="1101757"/>
            <a:ext cx="1844601" cy="14905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Detection Filter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Complex Features</a:t>
            </a:r>
          </a:p>
        </p:txBody>
      </p:sp>
      <p:sp>
        <p:nvSpPr>
          <p:cNvPr id="10" name="Rectangle 9"/>
          <p:cNvSpPr/>
          <p:nvPr/>
        </p:nvSpPr>
        <p:spPr>
          <a:xfrm>
            <a:off x="9600944" y="1101757"/>
            <a:ext cx="1844601" cy="14905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Classification</a:t>
            </a:r>
            <a:endParaRPr lang="en-US" dirty="0"/>
          </a:p>
        </p:txBody>
      </p:sp>
      <p:cxnSp>
        <p:nvCxnSpPr>
          <p:cNvPr id="11" name="Straight Arrow Connector 10"/>
          <p:cNvCxnSpPr>
            <a:endCxn id="9" idx="1"/>
          </p:cNvCxnSpPr>
          <p:nvPr/>
        </p:nvCxnSpPr>
        <p:spPr>
          <a:xfrm>
            <a:off x="2887729" y="1847011"/>
            <a:ext cx="294853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5027183" y="1847011"/>
            <a:ext cx="294853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7166637" y="1847011"/>
            <a:ext cx="294853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9306091" y="1847011"/>
            <a:ext cx="294853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291133" y="609179"/>
            <a:ext cx="16274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All Image Pixels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518144" y="609179"/>
            <a:ext cx="1452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Edges/Curves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801771" y="609179"/>
            <a:ext cx="11640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Eyes/Nose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0244160" y="609179"/>
            <a:ext cx="558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Dog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06097" y="3529940"/>
            <a:ext cx="26816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Inception v3</a:t>
            </a:r>
          </a:p>
          <a:p>
            <a:pPr algn="ctr"/>
            <a:r>
              <a:rPr lang="en-US" dirty="0"/>
              <a:t>(Google CNN Architecture)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2785" y="2715512"/>
            <a:ext cx="7577342" cy="2827296"/>
          </a:xfrm>
          <a:prstGeom prst="rect">
            <a:avLst/>
          </a:prstGeom>
        </p:spPr>
      </p:pic>
      <p:cxnSp>
        <p:nvCxnSpPr>
          <p:cNvPr id="21" name="Straight Arrow Connector 20"/>
          <p:cNvCxnSpPr>
            <a:stCxn id="9" idx="2"/>
          </p:cNvCxnSpPr>
          <p:nvPr/>
        </p:nvCxnSpPr>
        <p:spPr>
          <a:xfrm flipH="1">
            <a:off x="3895107" y="2592266"/>
            <a:ext cx="209776" cy="72626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3" idx="2"/>
          </p:cNvCxnSpPr>
          <p:nvPr/>
        </p:nvCxnSpPr>
        <p:spPr>
          <a:xfrm>
            <a:off x="10523245" y="2592266"/>
            <a:ext cx="390203" cy="93767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1" idx="2"/>
          </p:cNvCxnSpPr>
          <p:nvPr/>
        </p:nvCxnSpPr>
        <p:spPr>
          <a:xfrm flipH="1">
            <a:off x="4637178" y="2592266"/>
            <a:ext cx="1607159" cy="72626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1" idx="2"/>
          </p:cNvCxnSpPr>
          <p:nvPr/>
        </p:nvCxnSpPr>
        <p:spPr>
          <a:xfrm flipH="1">
            <a:off x="5230912" y="2592266"/>
            <a:ext cx="1013425" cy="72626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11" idx="2"/>
          </p:cNvCxnSpPr>
          <p:nvPr/>
        </p:nvCxnSpPr>
        <p:spPr>
          <a:xfrm flipH="1">
            <a:off x="5658331" y="2592266"/>
            <a:ext cx="586006" cy="72626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1" idx="2"/>
          </p:cNvCxnSpPr>
          <p:nvPr/>
        </p:nvCxnSpPr>
        <p:spPr>
          <a:xfrm flipH="1">
            <a:off x="6244336" y="2592266"/>
            <a:ext cx="1" cy="72237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11" idx="2"/>
          </p:cNvCxnSpPr>
          <p:nvPr/>
        </p:nvCxnSpPr>
        <p:spPr>
          <a:xfrm>
            <a:off x="6244337" y="2592266"/>
            <a:ext cx="479319" cy="72237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1" idx="2"/>
          </p:cNvCxnSpPr>
          <p:nvPr/>
        </p:nvCxnSpPr>
        <p:spPr>
          <a:xfrm>
            <a:off x="6244337" y="2592266"/>
            <a:ext cx="980474" cy="72237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12" idx="2"/>
          </p:cNvCxnSpPr>
          <p:nvPr/>
        </p:nvCxnSpPr>
        <p:spPr>
          <a:xfrm flipH="1">
            <a:off x="7932717" y="2592266"/>
            <a:ext cx="451074" cy="72626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12" idx="2"/>
          </p:cNvCxnSpPr>
          <p:nvPr/>
        </p:nvCxnSpPr>
        <p:spPr>
          <a:xfrm>
            <a:off x="8383791" y="2592266"/>
            <a:ext cx="118941" cy="74525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12" idx="2"/>
          </p:cNvCxnSpPr>
          <p:nvPr/>
        </p:nvCxnSpPr>
        <p:spPr>
          <a:xfrm>
            <a:off x="8383791" y="2592266"/>
            <a:ext cx="582017" cy="74525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12" idx="2"/>
          </p:cNvCxnSpPr>
          <p:nvPr/>
        </p:nvCxnSpPr>
        <p:spPr>
          <a:xfrm>
            <a:off x="8383791" y="2592266"/>
            <a:ext cx="1112329" cy="61704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12" idx="2"/>
          </p:cNvCxnSpPr>
          <p:nvPr/>
        </p:nvCxnSpPr>
        <p:spPr>
          <a:xfrm>
            <a:off x="8383791" y="2592266"/>
            <a:ext cx="1844601" cy="52502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4075856" y="5675352"/>
            <a:ext cx="3853940" cy="523220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sz="2800" dirty="0"/>
              <a:t>Number of Layers = 48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2159466" y="5613797"/>
            <a:ext cx="7686720" cy="646331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sz="3600" dirty="0"/>
              <a:t>Number of Parameters = 23,200,000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25D4D-289E-48C1-B277-2BEB492A7D19}" type="slidenum">
              <a:rPr lang="en-US" smtClean="0">
                <a:solidFill>
                  <a:srgbClr val="FFFFFF"/>
                </a:solidFill>
              </a:rPr>
              <a:pPr/>
              <a:t>17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0" name="Chevron 39">
            <a:extLst>
              <a:ext uri="{FF2B5EF4-FFF2-40B4-BE49-F238E27FC236}">
                <a16:creationId xmlns:a16="http://schemas.microsoft.com/office/drawing/2014/main" id="{137C256D-DA07-EE40-B9E8-E0667F6CF53A}"/>
              </a:ext>
            </a:extLst>
          </p:cNvPr>
          <p:cNvSpPr/>
          <p:nvPr/>
        </p:nvSpPr>
        <p:spPr bwMode="auto">
          <a:xfrm>
            <a:off x="3765839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Intro</a:t>
            </a:r>
          </a:p>
        </p:txBody>
      </p:sp>
      <p:sp>
        <p:nvSpPr>
          <p:cNvPr id="46" name="Chevron 45">
            <a:extLst>
              <a:ext uri="{FF2B5EF4-FFF2-40B4-BE49-F238E27FC236}">
                <a16:creationId xmlns:a16="http://schemas.microsoft.com/office/drawing/2014/main" id="{E601AEEF-8694-9C47-9FEE-64A0499E3BAB}"/>
              </a:ext>
            </a:extLst>
          </p:cNvPr>
          <p:cNvSpPr/>
          <p:nvPr/>
        </p:nvSpPr>
        <p:spPr bwMode="auto">
          <a:xfrm>
            <a:off x="5428384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Demo</a:t>
            </a:r>
          </a:p>
        </p:txBody>
      </p:sp>
      <p:sp>
        <p:nvSpPr>
          <p:cNvPr id="47" name="Chevron 46">
            <a:extLst>
              <a:ext uri="{FF2B5EF4-FFF2-40B4-BE49-F238E27FC236}">
                <a16:creationId xmlns:a16="http://schemas.microsoft.com/office/drawing/2014/main" id="{9C7EBEA9-74E9-FF47-BA1B-A9D49308EDC3}"/>
              </a:ext>
            </a:extLst>
          </p:cNvPr>
          <p:cNvSpPr/>
          <p:nvPr/>
        </p:nvSpPr>
        <p:spPr bwMode="auto">
          <a:xfrm>
            <a:off x="7090929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Back Prop</a:t>
            </a:r>
          </a:p>
        </p:txBody>
      </p:sp>
      <p:sp>
        <p:nvSpPr>
          <p:cNvPr id="48" name="Chevron 47">
            <a:extLst>
              <a:ext uri="{FF2B5EF4-FFF2-40B4-BE49-F238E27FC236}">
                <a16:creationId xmlns:a16="http://schemas.microsoft.com/office/drawing/2014/main" id="{957B991D-47CA-4A43-AE93-E866012A6489}"/>
              </a:ext>
            </a:extLst>
          </p:cNvPr>
          <p:cNvSpPr/>
          <p:nvPr/>
        </p:nvSpPr>
        <p:spPr bwMode="auto">
          <a:xfrm>
            <a:off x="8752115" y="6533798"/>
            <a:ext cx="1777340" cy="324202"/>
          </a:xfrm>
          <a:prstGeom prst="chevron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Transfer</a:t>
            </a:r>
          </a:p>
        </p:txBody>
      </p:sp>
      <p:sp>
        <p:nvSpPr>
          <p:cNvPr id="49" name="Chevron 48">
            <a:extLst>
              <a:ext uri="{FF2B5EF4-FFF2-40B4-BE49-F238E27FC236}">
                <a16:creationId xmlns:a16="http://schemas.microsoft.com/office/drawing/2014/main" id="{A2E51926-6825-3148-A063-CC81B020BB06}"/>
              </a:ext>
            </a:extLst>
          </p:cNvPr>
          <p:cNvSpPr/>
          <p:nvPr/>
        </p:nvSpPr>
        <p:spPr bwMode="auto">
          <a:xfrm>
            <a:off x="1041466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Wrap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 Up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ヒラギノ角ゴ Pro W3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27723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9462" y="2552238"/>
            <a:ext cx="10033202" cy="3217599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 bwMode="auto">
          <a:xfrm>
            <a:off x="2729948" y="5007532"/>
            <a:ext cx="914400" cy="950111"/>
          </a:xfrm>
          <a:prstGeom prst="ellipse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ヒラギノ角ゴ Pro W3" pitchFamily="1" charset="-128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9462" y="2552238"/>
            <a:ext cx="10213076" cy="3217599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 bwMode="auto">
          <a:xfrm>
            <a:off x="2729948" y="3144522"/>
            <a:ext cx="914400" cy="1417983"/>
          </a:xfrm>
          <a:prstGeom prst="ellipse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ヒラギノ角ゴ Pro W3" pitchFamily="1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Transfer Learning is a Key Advance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908220"/>
            <a:ext cx="10972800" cy="1522474"/>
          </a:xfrm>
        </p:spPr>
        <p:txBody>
          <a:bodyPr>
            <a:normAutofit/>
          </a:bodyPr>
          <a:lstStyle/>
          <a:p>
            <a:r>
              <a:rPr lang="en-US" sz="3600" dirty="0"/>
              <a:t>Retraining the last layer is all that is needed for any human recognizable object</a:t>
            </a:r>
          </a:p>
          <a:p>
            <a:endParaRPr lang="en-US" sz="3600" dirty="0"/>
          </a:p>
          <a:p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25D4D-289E-48C1-B277-2BEB492A7D19}" type="slidenum">
              <a:rPr lang="en-US" smtClean="0">
                <a:solidFill>
                  <a:srgbClr val="FFFFFF"/>
                </a:solidFill>
              </a:rPr>
              <a:pPr/>
              <a:t>18</a:t>
            </a:fld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9462" y="2439865"/>
            <a:ext cx="10213076" cy="3810754"/>
          </a:xfrm>
          <a:prstGeom prst="rect">
            <a:avLst/>
          </a:prstGeom>
        </p:spPr>
      </p:pic>
      <p:sp>
        <p:nvSpPr>
          <p:cNvPr id="10" name="Oval 9"/>
          <p:cNvSpPr/>
          <p:nvPr/>
        </p:nvSpPr>
        <p:spPr bwMode="auto">
          <a:xfrm>
            <a:off x="968612" y="2419718"/>
            <a:ext cx="9647071" cy="2898163"/>
          </a:xfrm>
          <a:prstGeom prst="ellipse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ヒラギノ角ゴ Pro W3" pitchFamily="1" charset="-128"/>
            </a:endParaRPr>
          </a:p>
        </p:txBody>
      </p:sp>
      <p:sp>
        <p:nvSpPr>
          <p:cNvPr id="12" name="Oval 11"/>
          <p:cNvSpPr/>
          <p:nvPr/>
        </p:nvSpPr>
        <p:spPr bwMode="auto">
          <a:xfrm>
            <a:off x="10615683" y="3399625"/>
            <a:ext cx="862083" cy="907776"/>
          </a:xfrm>
          <a:prstGeom prst="ellipse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ヒラギノ角ゴ Pro W3" pitchFamily="1" charset="-128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60366" y="3591903"/>
            <a:ext cx="9765815" cy="523220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sz="2800" dirty="0"/>
              <a:t>ImageNet trained weights for Inception v3 are downloadable</a:t>
            </a:r>
          </a:p>
        </p:txBody>
      </p:sp>
      <p:sp>
        <p:nvSpPr>
          <p:cNvPr id="18" name="Chevron 17">
            <a:extLst>
              <a:ext uri="{FF2B5EF4-FFF2-40B4-BE49-F238E27FC236}">
                <a16:creationId xmlns:a16="http://schemas.microsoft.com/office/drawing/2014/main" id="{1DFE46F7-D4B5-A448-A832-BBC12697F9F4}"/>
              </a:ext>
            </a:extLst>
          </p:cNvPr>
          <p:cNvSpPr/>
          <p:nvPr/>
        </p:nvSpPr>
        <p:spPr bwMode="auto">
          <a:xfrm>
            <a:off x="3765839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Intro</a:t>
            </a:r>
          </a:p>
        </p:txBody>
      </p:sp>
      <p:sp>
        <p:nvSpPr>
          <p:cNvPr id="19" name="Chevron 18">
            <a:extLst>
              <a:ext uri="{FF2B5EF4-FFF2-40B4-BE49-F238E27FC236}">
                <a16:creationId xmlns:a16="http://schemas.microsoft.com/office/drawing/2014/main" id="{3A7810B3-5149-F048-92F7-75F2F5AA20B1}"/>
              </a:ext>
            </a:extLst>
          </p:cNvPr>
          <p:cNvSpPr/>
          <p:nvPr/>
        </p:nvSpPr>
        <p:spPr bwMode="auto">
          <a:xfrm>
            <a:off x="5428384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Demo</a:t>
            </a:r>
          </a:p>
        </p:txBody>
      </p:sp>
      <p:sp>
        <p:nvSpPr>
          <p:cNvPr id="25" name="Chevron 24">
            <a:extLst>
              <a:ext uri="{FF2B5EF4-FFF2-40B4-BE49-F238E27FC236}">
                <a16:creationId xmlns:a16="http://schemas.microsoft.com/office/drawing/2014/main" id="{F861E4D0-C634-4849-9399-198253CC449B}"/>
              </a:ext>
            </a:extLst>
          </p:cNvPr>
          <p:cNvSpPr/>
          <p:nvPr/>
        </p:nvSpPr>
        <p:spPr bwMode="auto">
          <a:xfrm>
            <a:off x="7090929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Back Prop</a:t>
            </a:r>
          </a:p>
        </p:txBody>
      </p:sp>
      <p:sp>
        <p:nvSpPr>
          <p:cNvPr id="26" name="Chevron 25">
            <a:extLst>
              <a:ext uri="{FF2B5EF4-FFF2-40B4-BE49-F238E27FC236}">
                <a16:creationId xmlns:a16="http://schemas.microsoft.com/office/drawing/2014/main" id="{F577F25B-743D-134D-AC87-032F932C4BEB}"/>
              </a:ext>
            </a:extLst>
          </p:cNvPr>
          <p:cNvSpPr/>
          <p:nvPr/>
        </p:nvSpPr>
        <p:spPr bwMode="auto">
          <a:xfrm>
            <a:off x="8752115" y="6533798"/>
            <a:ext cx="1777340" cy="324202"/>
          </a:xfrm>
          <a:prstGeom prst="chevron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Transfer</a:t>
            </a:r>
          </a:p>
        </p:txBody>
      </p:sp>
      <p:sp>
        <p:nvSpPr>
          <p:cNvPr id="27" name="Chevron 26">
            <a:extLst>
              <a:ext uri="{FF2B5EF4-FFF2-40B4-BE49-F238E27FC236}">
                <a16:creationId xmlns:a16="http://schemas.microsoft.com/office/drawing/2014/main" id="{AF7F753A-9487-FD43-B581-55E3DEA10420}"/>
              </a:ext>
            </a:extLst>
          </p:cNvPr>
          <p:cNvSpPr/>
          <p:nvPr/>
        </p:nvSpPr>
        <p:spPr bwMode="auto">
          <a:xfrm>
            <a:off x="1041466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Wrap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 Up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ヒラギノ角ゴ Pro W3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07887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7" grpId="0" animBg="1"/>
      <p:bldP spid="7" grpId="1" animBg="1"/>
      <p:bldP spid="10" grpId="0" animBg="1"/>
      <p:bldP spid="10" grpId="1" animBg="1"/>
      <p:bldP spid="12" grpId="0" animBg="1"/>
      <p:bldP spid="1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are we today?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sz="4000" dirty="0"/>
              <a:t>Great Google-centric demo</a:t>
            </a:r>
            <a:r>
              <a:rPr lang="en-US" sz="4000" dirty="0">
                <a:sym typeface="Wingdings" pitchFamily="2" charset="2"/>
              </a:rPr>
              <a:t> </a:t>
            </a:r>
            <a:r>
              <a:rPr lang="en-US" sz="4000" dirty="0">
                <a:sym typeface="Wingdings" pitchFamily="2" charset="2"/>
                <a:hlinkClick r:id="rId3"/>
              </a:rPr>
              <a:t>Tensorflow for Poets</a:t>
            </a:r>
            <a:endParaRPr lang="en-US" sz="4000" dirty="0">
              <a:sym typeface="Wingdings" pitchFamily="2" charset="2"/>
            </a:endParaRPr>
          </a:p>
          <a:p>
            <a:endParaRPr lang="en-US" sz="4000" dirty="0"/>
          </a:p>
          <a:p>
            <a:r>
              <a:rPr lang="en-US" sz="4000" dirty="0"/>
              <a:t>Computational platform </a:t>
            </a:r>
            <a:r>
              <a:rPr lang="en-US" sz="4000" dirty="0">
                <a:sym typeface="Wingdings"/>
              </a:rPr>
              <a:t> </a:t>
            </a:r>
            <a:r>
              <a:rPr lang="en-US" sz="4000" dirty="0" err="1">
                <a:sym typeface="Wingdings"/>
              </a:rPr>
              <a:t>Tensorflow</a:t>
            </a:r>
            <a:endParaRPr lang="en-US" sz="4000" dirty="0">
              <a:sym typeface="Wingdings"/>
            </a:endParaRPr>
          </a:p>
          <a:p>
            <a:endParaRPr lang="en-US" sz="4000" dirty="0">
              <a:sym typeface="Wingdings"/>
            </a:endParaRPr>
          </a:p>
          <a:p>
            <a:r>
              <a:rPr lang="en-US" sz="4000" dirty="0">
                <a:sym typeface="Wingdings"/>
              </a:rPr>
              <a:t>Model architecture  Inception_v3 structure</a:t>
            </a:r>
          </a:p>
          <a:p>
            <a:endParaRPr lang="en-US" sz="4000" dirty="0">
              <a:sym typeface="Wingdings"/>
            </a:endParaRPr>
          </a:p>
          <a:p>
            <a:r>
              <a:rPr lang="en-US" sz="4000" dirty="0">
                <a:sym typeface="Wingdings"/>
              </a:rPr>
              <a:t>ImageNet pre-trained weights</a:t>
            </a:r>
          </a:p>
          <a:p>
            <a:endParaRPr lang="en-US" sz="4000" dirty="0">
              <a:sym typeface="Wingdings"/>
            </a:endParaRPr>
          </a:p>
          <a:p>
            <a:r>
              <a:rPr lang="en-US" sz="4000" dirty="0"/>
              <a:t>Retraining w/ Python scripts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25D4D-289E-48C1-B277-2BEB492A7D19}" type="slidenum">
              <a:rPr lang="en-US" smtClean="0">
                <a:solidFill>
                  <a:srgbClr val="FFFFFF"/>
                </a:solidFill>
              </a:rPr>
              <a:pPr/>
              <a:t>19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0" name="Chevron 9">
            <a:extLst>
              <a:ext uri="{FF2B5EF4-FFF2-40B4-BE49-F238E27FC236}">
                <a16:creationId xmlns:a16="http://schemas.microsoft.com/office/drawing/2014/main" id="{C665CB38-DB45-C14A-A377-05AACE5AF572}"/>
              </a:ext>
            </a:extLst>
          </p:cNvPr>
          <p:cNvSpPr/>
          <p:nvPr/>
        </p:nvSpPr>
        <p:spPr bwMode="auto">
          <a:xfrm>
            <a:off x="3765839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Intro</a:t>
            </a:r>
          </a:p>
        </p:txBody>
      </p:sp>
      <p:sp>
        <p:nvSpPr>
          <p:cNvPr id="16" name="Chevron 15">
            <a:extLst>
              <a:ext uri="{FF2B5EF4-FFF2-40B4-BE49-F238E27FC236}">
                <a16:creationId xmlns:a16="http://schemas.microsoft.com/office/drawing/2014/main" id="{07FC82B8-1A2B-1C48-8AE2-CC0CD24FFDD7}"/>
              </a:ext>
            </a:extLst>
          </p:cNvPr>
          <p:cNvSpPr/>
          <p:nvPr/>
        </p:nvSpPr>
        <p:spPr bwMode="auto">
          <a:xfrm>
            <a:off x="5428384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Demo</a:t>
            </a:r>
          </a:p>
        </p:txBody>
      </p:sp>
      <p:sp>
        <p:nvSpPr>
          <p:cNvPr id="17" name="Chevron 16">
            <a:extLst>
              <a:ext uri="{FF2B5EF4-FFF2-40B4-BE49-F238E27FC236}">
                <a16:creationId xmlns:a16="http://schemas.microsoft.com/office/drawing/2014/main" id="{A3F6FB8A-A1F0-2342-9497-024848935DAA}"/>
              </a:ext>
            </a:extLst>
          </p:cNvPr>
          <p:cNvSpPr/>
          <p:nvPr/>
        </p:nvSpPr>
        <p:spPr bwMode="auto">
          <a:xfrm>
            <a:off x="7090929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Back Prop</a:t>
            </a:r>
          </a:p>
        </p:txBody>
      </p:sp>
      <p:sp>
        <p:nvSpPr>
          <p:cNvPr id="18" name="Chevron 17">
            <a:extLst>
              <a:ext uri="{FF2B5EF4-FFF2-40B4-BE49-F238E27FC236}">
                <a16:creationId xmlns:a16="http://schemas.microsoft.com/office/drawing/2014/main" id="{9BCC9B0B-BF15-4C42-B2CE-3934BEE58054}"/>
              </a:ext>
            </a:extLst>
          </p:cNvPr>
          <p:cNvSpPr/>
          <p:nvPr/>
        </p:nvSpPr>
        <p:spPr bwMode="auto">
          <a:xfrm>
            <a:off x="8752115" y="6533798"/>
            <a:ext cx="1777340" cy="324202"/>
          </a:xfrm>
          <a:prstGeom prst="chevron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Transfer</a:t>
            </a:r>
          </a:p>
        </p:txBody>
      </p:sp>
      <p:sp>
        <p:nvSpPr>
          <p:cNvPr id="19" name="Chevron 18">
            <a:extLst>
              <a:ext uri="{FF2B5EF4-FFF2-40B4-BE49-F238E27FC236}">
                <a16:creationId xmlns:a16="http://schemas.microsoft.com/office/drawing/2014/main" id="{4398703A-8816-8848-8AB7-827C03643B71}"/>
              </a:ext>
            </a:extLst>
          </p:cNvPr>
          <p:cNvSpPr/>
          <p:nvPr/>
        </p:nvSpPr>
        <p:spPr bwMode="auto">
          <a:xfrm>
            <a:off x="1041466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Wrap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 Up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ヒラギノ角ゴ Pro W3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86741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9E66DF-89C0-8B4A-A5AA-7E9CA959F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243508-7022-C444-BC00-B8E0C03E085D}"/>
              </a:ext>
            </a:extLst>
          </p:cNvPr>
          <p:cNvSpPr>
            <a:spLocks noGrp="1"/>
          </p:cNvSpPr>
          <p:nvPr>
            <p:ph idx="1"/>
          </p:nvPr>
        </p:nvSpPr>
        <p:spPr>
          <a:noFill/>
        </p:spPr>
        <p:txBody>
          <a:bodyPr>
            <a:normAutofit/>
          </a:bodyPr>
          <a:lstStyle/>
          <a:p>
            <a:r>
              <a:rPr lang="en-US" sz="2800" dirty="0"/>
              <a:t>Edward Preble, Data Scientist at RTI International</a:t>
            </a:r>
          </a:p>
          <a:p>
            <a:pPr lvl="1"/>
            <a:r>
              <a:rPr lang="en-US" sz="2400" dirty="0"/>
              <a:t>NCSU Institute for Advanced Analytics Class of 2017</a:t>
            </a:r>
          </a:p>
          <a:p>
            <a:endParaRPr lang="en-US" sz="2800" dirty="0"/>
          </a:p>
          <a:p>
            <a:r>
              <a:rPr lang="en-US" sz="2800" dirty="0"/>
              <a:t>Background:</a:t>
            </a:r>
          </a:p>
          <a:p>
            <a:pPr lvl="1"/>
            <a:r>
              <a:rPr lang="en-US" sz="2400" dirty="0"/>
              <a:t>Degrees in science and engineering (nuclear </a:t>
            </a:r>
            <a:r>
              <a:rPr lang="en-US" sz="2400" dirty="0" err="1"/>
              <a:t>eng.</a:t>
            </a:r>
            <a:r>
              <a:rPr lang="en-US" sz="2400" dirty="0"/>
              <a:t>, materials science)</a:t>
            </a:r>
          </a:p>
          <a:p>
            <a:pPr lvl="1"/>
            <a:r>
              <a:rPr lang="en-US" sz="2400" dirty="0"/>
              <a:t>Worked in semiconductor industry for 15 years</a:t>
            </a:r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All slides and code on my </a:t>
            </a:r>
            <a:r>
              <a:rPr lang="en-US" sz="2800" dirty="0" err="1"/>
              <a:t>github</a:t>
            </a:r>
            <a:r>
              <a:rPr lang="en-US" sz="2800" dirty="0"/>
              <a:t> page:</a:t>
            </a:r>
            <a:br>
              <a:rPr lang="en-US" sz="2800" dirty="0"/>
            </a:br>
            <a:r>
              <a:rPr lang="en-US" sz="2800" dirty="0">
                <a:hlinkClick r:id="rId3"/>
              </a:rPr>
              <a:t>https://github.com/epreble/</a:t>
            </a: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2B4C5C-5EDF-7940-8807-3FE605C60B6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25D4D-289E-48C1-B277-2BEB492A7D19}" type="slidenum">
              <a:rPr lang="en-US" smtClean="0">
                <a:solidFill>
                  <a:srgbClr val="FFFFFF"/>
                </a:solidFill>
              </a:rPr>
              <a:pPr/>
              <a:t>2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5" name="Chevron 14">
            <a:extLst>
              <a:ext uri="{FF2B5EF4-FFF2-40B4-BE49-F238E27FC236}">
                <a16:creationId xmlns:a16="http://schemas.microsoft.com/office/drawing/2014/main" id="{2CFE671F-4D86-E642-92F4-9607E98681EE}"/>
              </a:ext>
            </a:extLst>
          </p:cNvPr>
          <p:cNvSpPr/>
          <p:nvPr/>
        </p:nvSpPr>
        <p:spPr bwMode="auto">
          <a:xfrm>
            <a:off x="3765839" y="6533798"/>
            <a:ext cx="1777340" cy="324202"/>
          </a:xfrm>
          <a:prstGeom prst="chevron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Intro</a:t>
            </a:r>
          </a:p>
        </p:txBody>
      </p:sp>
      <p:sp>
        <p:nvSpPr>
          <p:cNvPr id="16" name="Chevron 15">
            <a:extLst>
              <a:ext uri="{FF2B5EF4-FFF2-40B4-BE49-F238E27FC236}">
                <a16:creationId xmlns:a16="http://schemas.microsoft.com/office/drawing/2014/main" id="{8FFD9D75-DDBB-C647-8F3E-225068FD54FA}"/>
              </a:ext>
            </a:extLst>
          </p:cNvPr>
          <p:cNvSpPr/>
          <p:nvPr/>
        </p:nvSpPr>
        <p:spPr bwMode="auto">
          <a:xfrm>
            <a:off x="5428384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chemeClr val="bg1"/>
              </a:solidFill>
              <a:latin typeface="Arial" charset="0"/>
              <a:ea typeface="ヒラギノ角ゴ Pro W3" pitchFamily="1" charset="-128"/>
            </a:endParaRPr>
          </a:p>
        </p:txBody>
      </p:sp>
      <p:sp>
        <p:nvSpPr>
          <p:cNvPr id="17" name="Chevron 16">
            <a:extLst>
              <a:ext uri="{FF2B5EF4-FFF2-40B4-BE49-F238E27FC236}">
                <a16:creationId xmlns:a16="http://schemas.microsoft.com/office/drawing/2014/main" id="{9C224731-4AF1-0D40-85A5-C6EA4807946E}"/>
              </a:ext>
            </a:extLst>
          </p:cNvPr>
          <p:cNvSpPr/>
          <p:nvPr/>
        </p:nvSpPr>
        <p:spPr bwMode="auto">
          <a:xfrm>
            <a:off x="7090929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ヒラギノ角ゴ Pro W3" pitchFamily="1" charset="-128"/>
            </a:endParaRPr>
          </a:p>
        </p:txBody>
      </p:sp>
      <p:sp>
        <p:nvSpPr>
          <p:cNvPr id="18" name="Chevron 17">
            <a:extLst>
              <a:ext uri="{FF2B5EF4-FFF2-40B4-BE49-F238E27FC236}">
                <a16:creationId xmlns:a16="http://schemas.microsoft.com/office/drawing/2014/main" id="{190B7449-32BA-7444-B550-3D75C8DAC896}"/>
              </a:ext>
            </a:extLst>
          </p:cNvPr>
          <p:cNvSpPr/>
          <p:nvPr/>
        </p:nvSpPr>
        <p:spPr bwMode="auto">
          <a:xfrm>
            <a:off x="875211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ヒラギノ角ゴ Pro W3" pitchFamily="1" charset="-128"/>
            </a:endParaRPr>
          </a:p>
        </p:txBody>
      </p:sp>
      <p:sp>
        <p:nvSpPr>
          <p:cNvPr id="19" name="Chevron 18">
            <a:extLst>
              <a:ext uri="{FF2B5EF4-FFF2-40B4-BE49-F238E27FC236}">
                <a16:creationId xmlns:a16="http://schemas.microsoft.com/office/drawing/2014/main" id="{61D7C8C7-650A-4745-A669-487C30A97063}"/>
              </a:ext>
            </a:extLst>
          </p:cNvPr>
          <p:cNvSpPr/>
          <p:nvPr/>
        </p:nvSpPr>
        <p:spPr bwMode="auto">
          <a:xfrm>
            <a:off x="1041466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ヒラギノ角ゴ Pro W3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80006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945C7-E723-6B44-A07C-55070D7105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Often, Simple is Better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A88272-660B-FE46-AC19-F93040A3FD0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25D4D-289E-48C1-B277-2BEB492A7D19}" type="slidenum">
              <a:rPr lang="en-US" smtClean="0">
                <a:solidFill>
                  <a:srgbClr val="FFFFFF"/>
                </a:solidFill>
              </a:rPr>
              <a:pPr/>
              <a:t>20</a:t>
            </a:fld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511A37-1B1A-B24B-96A4-B81C21606F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9606"/>
          <a:stretch/>
        </p:blipFill>
        <p:spPr>
          <a:xfrm>
            <a:off x="6365823" y="1812836"/>
            <a:ext cx="5023578" cy="31542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4391867-0D6E-734F-BF3D-DDFDEAA3688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0394"/>
          <a:stretch/>
        </p:blipFill>
        <p:spPr>
          <a:xfrm>
            <a:off x="714531" y="1837497"/>
            <a:ext cx="5023578" cy="310491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657C831-BE78-244B-A50F-A423F3EB3FDD}"/>
              </a:ext>
            </a:extLst>
          </p:cNvPr>
          <p:cNvSpPr/>
          <p:nvPr/>
        </p:nvSpPr>
        <p:spPr bwMode="auto">
          <a:xfrm>
            <a:off x="5960882" y="1289154"/>
            <a:ext cx="9730697" cy="6109773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ヒラギノ角ゴ Pro W3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97932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5000" fill="hold"/>
                                        <p:tgtEl>
                                          <p:spTgt spid="7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 to Learn More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3200" b="1" dirty="0"/>
              <a:t>Entry Level Videos:</a:t>
            </a:r>
          </a:p>
          <a:p>
            <a:r>
              <a:rPr lang="en-US" sz="3200" dirty="0"/>
              <a:t>Josh Gordon (Google) Machine Learning Tutorials</a:t>
            </a:r>
            <a:br>
              <a:rPr lang="en-US" sz="3200" dirty="0"/>
            </a:br>
            <a:r>
              <a:rPr lang="en-US" sz="2800" dirty="0">
                <a:hlinkClick r:id="rId3"/>
              </a:rPr>
              <a:t>https://www.youtube.com/watch?v=cKxRvEZd3Mw</a:t>
            </a:r>
            <a:endParaRPr lang="en-US" sz="2800" dirty="0"/>
          </a:p>
          <a:p>
            <a:endParaRPr lang="en-US" sz="2800" dirty="0"/>
          </a:p>
          <a:p>
            <a:r>
              <a:rPr lang="en-US" sz="3200" dirty="0" err="1"/>
              <a:t>Siraj</a:t>
            </a:r>
            <a:r>
              <a:rPr lang="en-US" sz="3200" dirty="0"/>
              <a:t> </a:t>
            </a:r>
            <a:r>
              <a:rPr lang="en-US" sz="3200" dirty="0" err="1"/>
              <a:t>Raval</a:t>
            </a:r>
            <a:r>
              <a:rPr lang="en-US" sz="3200" dirty="0"/>
              <a:t> - Various Artificial Intelligence Videos</a:t>
            </a:r>
            <a:br>
              <a:rPr lang="en-US" sz="3200" dirty="0"/>
            </a:br>
            <a:r>
              <a:rPr lang="en-US" sz="2800" dirty="0">
                <a:hlinkClick r:id="rId4"/>
              </a:rPr>
              <a:t>https://www.youtube.com/channel/UCWN3xxRkmTPmbKwht9FuE5A</a:t>
            </a:r>
            <a:endParaRPr lang="en-US" sz="2800" dirty="0"/>
          </a:p>
          <a:p>
            <a:endParaRPr lang="en-US" sz="2800" dirty="0"/>
          </a:p>
          <a:p>
            <a:pPr marL="0" indent="0">
              <a:buNone/>
            </a:pPr>
            <a:r>
              <a:rPr lang="en-US" sz="3200" b="1" dirty="0"/>
              <a:t>More Advanced</a:t>
            </a:r>
          </a:p>
          <a:p>
            <a:r>
              <a:rPr lang="en-US" sz="3200" dirty="0"/>
              <a:t>Adrian </a:t>
            </a:r>
            <a:r>
              <a:rPr lang="en-US" sz="3200" dirty="0" err="1"/>
              <a:t>Rosebrock</a:t>
            </a:r>
            <a:r>
              <a:rPr lang="en-US" sz="3200" dirty="0"/>
              <a:t> (Lots of Python and </a:t>
            </a:r>
            <a:r>
              <a:rPr lang="en-US" sz="3200" dirty="0" err="1"/>
              <a:t>OpenCV</a:t>
            </a:r>
            <a:r>
              <a:rPr lang="en-US" sz="3200" dirty="0"/>
              <a:t> Materials)</a:t>
            </a:r>
            <a:br>
              <a:rPr lang="en-US" sz="3200" dirty="0"/>
            </a:br>
            <a:r>
              <a:rPr lang="en-US" sz="3200" dirty="0">
                <a:hlinkClick r:id="rId5"/>
              </a:rPr>
              <a:t>https://www.pyimagesearch.com/</a:t>
            </a:r>
            <a:endParaRPr lang="en-US" sz="3200" dirty="0"/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25D4D-289E-48C1-B277-2BEB492A7D19}" type="slidenum">
              <a:rPr lang="en-US" smtClean="0">
                <a:solidFill>
                  <a:srgbClr val="FFFFFF"/>
                </a:solidFill>
              </a:rPr>
              <a:pPr/>
              <a:t>21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0" name="Chevron 9">
            <a:extLst>
              <a:ext uri="{FF2B5EF4-FFF2-40B4-BE49-F238E27FC236}">
                <a16:creationId xmlns:a16="http://schemas.microsoft.com/office/drawing/2014/main" id="{9CC73332-92C0-104F-BD3E-2ADDA5550021}"/>
              </a:ext>
            </a:extLst>
          </p:cNvPr>
          <p:cNvSpPr/>
          <p:nvPr/>
        </p:nvSpPr>
        <p:spPr bwMode="auto">
          <a:xfrm>
            <a:off x="3765839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Intro</a:t>
            </a:r>
          </a:p>
        </p:txBody>
      </p:sp>
      <p:sp>
        <p:nvSpPr>
          <p:cNvPr id="16" name="Chevron 15">
            <a:extLst>
              <a:ext uri="{FF2B5EF4-FFF2-40B4-BE49-F238E27FC236}">
                <a16:creationId xmlns:a16="http://schemas.microsoft.com/office/drawing/2014/main" id="{61CE6954-4D2A-1B45-BD63-03949BA68CC6}"/>
              </a:ext>
            </a:extLst>
          </p:cNvPr>
          <p:cNvSpPr/>
          <p:nvPr/>
        </p:nvSpPr>
        <p:spPr bwMode="auto">
          <a:xfrm>
            <a:off x="5428384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Demo</a:t>
            </a:r>
          </a:p>
        </p:txBody>
      </p:sp>
      <p:sp>
        <p:nvSpPr>
          <p:cNvPr id="17" name="Chevron 16">
            <a:extLst>
              <a:ext uri="{FF2B5EF4-FFF2-40B4-BE49-F238E27FC236}">
                <a16:creationId xmlns:a16="http://schemas.microsoft.com/office/drawing/2014/main" id="{7A6D9384-8964-524E-A271-F2703288D661}"/>
              </a:ext>
            </a:extLst>
          </p:cNvPr>
          <p:cNvSpPr/>
          <p:nvPr/>
        </p:nvSpPr>
        <p:spPr bwMode="auto">
          <a:xfrm>
            <a:off x="7090929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Back Prop</a:t>
            </a:r>
          </a:p>
        </p:txBody>
      </p:sp>
      <p:sp>
        <p:nvSpPr>
          <p:cNvPr id="18" name="Chevron 17">
            <a:extLst>
              <a:ext uri="{FF2B5EF4-FFF2-40B4-BE49-F238E27FC236}">
                <a16:creationId xmlns:a16="http://schemas.microsoft.com/office/drawing/2014/main" id="{37AADAEC-672E-D841-934D-7EE361D225AD}"/>
              </a:ext>
            </a:extLst>
          </p:cNvPr>
          <p:cNvSpPr/>
          <p:nvPr/>
        </p:nvSpPr>
        <p:spPr bwMode="auto">
          <a:xfrm>
            <a:off x="875211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Transfer</a:t>
            </a:r>
          </a:p>
        </p:txBody>
      </p:sp>
      <p:sp>
        <p:nvSpPr>
          <p:cNvPr id="19" name="Chevron 18">
            <a:extLst>
              <a:ext uri="{FF2B5EF4-FFF2-40B4-BE49-F238E27FC236}">
                <a16:creationId xmlns:a16="http://schemas.microsoft.com/office/drawing/2014/main" id="{95579A64-67D2-D24E-B911-378BB1E3DCE0}"/>
              </a:ext>
            </a:extLst>
          </p:cNvPr>
          <p:cNvSpPr/>
          <p:nvPr/>
        </p:nvSpPr>
        <p:spPr bwMode="auto">
          <a:xfrm>
            <a:off x="10414660" y="6533798"/>
            <a:ext cx="1777340" cy="324202"/>
          </a:xfrm>
          <a:prstGeom prst="chevron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Wrap Up</a:t>
            </a:r>
          </a:p>
        </p:txBody>
      </p:sp>
    </p:spTree>
    <p:extLst>
      <p:ext uri="{BB962C8B-B14F-4D97-AF65-F5344CB8AC3E}">
        <p14:creationId xmlns:p14="http://schemas.microsoft.com/office/powerpoint/2010/main" val="20191188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Thanks!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/>
              <a:t>Edward Preble Contact Info</a:t>
            </a:r>
          </a:p>
          <a:p>
            <a:endParaRPr lang="en-US" sz="2800" dirty="0"/>
          </a:p>
          <a:p>
            <a:r>
              <a:rPr lang="en-US" sz="2800" dirty="0" err="1"/>
              <a:t>Linkedin</a:t>
            </a:r>
            <a:r>
              <a:rPr lang="en-US" sz="2800" dirty="0"/>
              <a:t>: </a:t>
            </a:r>
            <a:r>
              <a:rPr lang="en-US" sz="2800" dirty="0">
                <a:hlinkClick r:id="rId3"/>
              </a:rPr>
              <a:t>https://www.linkedin.com/in/edward-preble/</a:t>
            </a:r>
            <a:endParaRPr lang="en-US" sz="2800" dirty="0"/>
          </a:p>
          <a:p>
            <a:endParaRPr lang="en-US" sz="2800" dirty="0"/>
          </a:p>
          <a:p>
            <a:r>
              <a:rPr lang="en-US" sz="2800" dirty="0" err="1"/>
              <a:t>Github</a:t>
            </a:r>
            <a:r>
              <a:rPr lang="en-US" sz="2800" dirty="0"/>
              <a:t>: </a:t>
            </a:r>
            <a:r>
              <a:rPr lang="en-US" sz="2800" dirty="0">
                <a:hlinkClick r:id="rId4"/>
              </a:rPr>
              <a:t>https://github.com/epreble/</a:t>
            </a:r>
            <a:endParaRPr lang="en-US" sz="2800" dirty="0"/>
          </a:p>
          <a:p>
            <a:pPr marL="0" indent="0">
              <a:buNone/>
            </a:pP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25D4D-289E-48C1-B277-2BEB492A7D19}" type="slidenum">
              <a:rPr lang="en-US" smtClean="0">
                <a:solidFill>
                  <a:srgbClr val="FFFFFF"/>
                </a:solidFill>
              </a:rPr>
              <a:pPr/>
              <a:t>22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0" name="Chevron 9">
            <a:extLst>
              <a:ext uri="{FF2B5EF4-FFF2-40B4-BE49-F238E27FC236}">
                <a16:creationId xmlns:a16="http://schemas.microsoft.com/office/drawing/2014/main" id="{BA920629-CD99-E64B-B60D-D26417127544}"/>
              </a:ext>
            </a:extLst>
          </p:cNvPr>
          <p:cNvSpPr/>
          <p:nvPr/>
        </p:nvSpPr>
        <p:spPr bwMode="auto">
          <a:xfrm>
            <a:off x="3765839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Intro</a:t>
            </a:r>
          </a:p>
        </p:txBody>
      </p:sp>
      <p:sp>
        <p:nvSpPr>
          <p:cNvPr id="16" name="Chevron 15">
            <a:extLst>
              <a:ext uri="{FF2B5EF4-FFF2-40B4-BE49-F238E27FC236}">
                <a16:creationId xmlns:a16="http://schemas.microsoft.com/office/drawing/2014/main" id="{6D78E7C6-9079-4443-981C-175B76C040D3}"/>
              </a:ext>
            </a:extLst>
          </p:cNvPr>
          <p:cNvSpPr/>
          <p:nvPr/>
        </p:nvSpPr>
        <p:spPr bwMode="auto">
          <a:xfrm>
            <a:off x="5428384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Demo</a:t>
            </a:r>
          </a:p>
        </p:txBody>
      </p:sp>
      <p:sp>
        <p:nvSpPr>
          <p:cNvPr id="17" name="Chevron 16">
            <a:extLst>
              <a:ext uri="{FF2B5EF4-FFF2-40B4-BE49-F238E27FC236}">
                <a16:creationId xmlns:a16="http://schemas.microsoft.com/office/drawing/2014/main" id="{0EA52202-9B69-384B-9F26-065F29C4087F}"/>
              </a:ext>
            </a:extLst>
          </p:cNvPr>
          <p:cNvSpPr/>
          <p:nvPr/>
        </p:nvSpPr>
        <p:spPr bwMode="auto">
          <a:xfrm>
            <a:off x="7090929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Back Prop</a:t>
            </a:r>
          </a:p>
        </p:txBody>
      </p:sp>
      <p:sp>
        <p:nvSpPr>
          <p:cNvPr id="18" name="Chevron 17">
            <a:extLst>
              <a:ext uri="{FF2B5EF4-FFF2-40B4-BE49-F238E27FC236}">
                <a16:creationId xmlns:a16="http://schemas.microsoft.com/office/drawing/2014/main" id="{9A803FA7-B497-C94F-AE1B-C0E1136687BD}"/>
              </a:ext>
            </a:extLst>
          </p:cNvPr>
          <p:cNvSpPr/>
          <p:nvPr/>
        </p:nvSpPr>
        <p:spPr bwMode="auto">
          <a:xfrm>
            <a:off x="875211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Transfer</a:t>
            </a:r>
          </a:p>
        </p:txBody>
      </p:sp>
      <p:sp>
        <p:nvSpPr>
          <p:cNvPr id="19" name="Chevron 18">
            <a:extLst>
              <a:ext uri="{FF2B5EF4-FFF2-40B4-BE49-F238E27FC236}">
                <a16:creationId xmlns:a16="http://schemas.microsoft.com/office/drawing/2014/main" id="{81412443-6870-1048-A2D1-365780DB4479}"/>
              </a:ext>
            </a:extLst>
          </p:cNvPr>
          <p:cNvSpPr/>
          <p:nvPr/>
        </p:nvSpPr>
        <p:spPr bwMode="auto">
          <a:xfrm>
            <a:off x="10414660" y="6533798"/>
            <a:ext cx="1777340" cy="324202"/>
          </a:xfrm>
          <a:prstGeom prst="chevron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Wrap Up</a:t>
            </a:r>
          </a:p>
        </p:txBody>
      </p:sp>
    </p:spTree>
    <p:extLst>
      <p:ext uri="{BB962C8B-B14F-4D97-AF65-F5344CB8AC3E}">
        <p14:creationId xmlns:p14="http://schemas.microsoft.com/office/powerpoint/2010/main" val="11969186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networks are </a:t>
            </a:r>
            <a:r>
              <a:rPr lang="en-US" dirty="0" err="1"/>
              <a:t>sooooo</a:t>
            </a:r>
            <a:r>
              <a:rPr lang="en-US" dirty="0"/>
              <a:t> complicated</a:t>
            </a:r>
            <a:r>
              <a:rPr lang="mr-IN" dirty="0"/>
              <a:t>…</a:t>
            </a:r>
            <a:r>
              <a:rPr lang="en-US" dirty="0"/>
              <a:t>. do I REALLY need to care???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648198" y="1626920"/>
            <a:ext cx="6316153" cy="37702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900"/>
              <a:t>YES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25D4D-289E-48C1-B277-2BEB492A7D19}" type="slidenum">
              <a:rPr lang="en-US" smtClean="0">
                <a:solidFill>
                  <a:srgbClr val="FFFFFF"/>
                </a:solidFill>
              </a:rPr>
              <a:pPr/>
              <a:t>3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0102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Jobs likely to be displaced by automation (esp. Neural Networks)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02903" y="612647"/>
            <a:ext cx="9586196" cy="620765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12647"/>
            <a:ext cx="10502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hlinkClick r:id="rId4"/>
              </a:rPr>
              <a:t>Bloomberg</a:t>
            </a:r>
            <a:br>
              <a:rPr lang="en-US" sz="1400" dirty="0"/>
            </a:br>
            <a:r>
              <a:rPr lang="en-US" sz="1400" dirty="0"/>
              <a:t>7/2017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25D4D-289E-48C1-B277-2BEB492A7D19}" type="slidenum">
              <a:rPr lang="en-US" smtClean="0">
                <a:solidFill>
                  <a:srgbClr val="FFFFFF"/>
                </a:solidFill>
              </a:rPr>
              <a:pPr/>
              <a:t>4</a:t>
            </a:fld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96077" y="612407"/>
            <a:ext cx="2399848" cy="523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0333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7398" y="1059876"/>
            <a:ext cx="4012440" cy="519662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7399" y="1059876"/>
            <a:ext cx="4012440" cy="518725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are CNN’s going to automate jobs?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599" y="1143001"/>
            <a:ext cx="6357457" cy="4983163"/>
          </a:xfrm>
        </p:spPr>
        <p:txBody>
          <a:bodyPr/>
          <a:lstStyle/>
          <a:p>
            <a:r>
              <a:rPr lang="en-US" sz="2800" dirty="0"/>
              <a:t>CNN’s are enabling a big leap for sensory data processing</a:t>
            </a:r>
            <a:br>
              <a:rPr lang="en-US" sz="2800" dirty="0"/>
            </a:br>
            <a:r>
              <a:rPr lang="en-US" sz="2800" dirty="0"/>
              <a:t>(auditory, visual, </a:t>
            </a:r>
            <a:r>
              <a:rPr lang="en-US" sz="2800" dirty="0" err="1"/>
              <a:t>IoT</a:t>
            </a:r>
            <a:r>
              <a:rPr lang="en-US" sz="2800" dirty="0"/>
              <a:t> sensors)</a:t>
            </a:r>
          </a:p>
          <a:p>
            <a:pPr marL="0" indent="0">
              <a:buNone/>
            </a:pPr>
            <a:endParaRPr lang="en-US" sz="2800" dirty="0"/>
          </a:p>
          <a:p>
            <a:r>
              <a:rPr lang="en-US" sz="2800" dirty="0"/>
              <a:t>Image Recognition Accuracy</a:t>
            </a:r>
          </a:p>
          <a:p>
            <a:endParaRPr lang="en-US" sz="2800" dirty="0"/>
          </a:p>
          <a:p>
            <a:r>
              <a:rPr lang="en-US" sz="2800" dirty="0"/>
              <a:t>95-98% accuracy is a typical benchmark to outperform humans</a:t>
            </a:r>
          </a:p>
          <a:p>
            <a:endParaRPr lang="en-US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25D4D-289E-48C1-B277-2BEB492A7D19}" type="slidenum">
              <a:rPr lang="en-US" smtClean="0">
                <a:solidFill>
                  <a:srgbClr val="FFFFFF"/>
                </a:solidFill>
              </a:rPr>
              <a:pPr/>
              <a:t>5</a:t>
            </a:fld>
            <a:endParaRPr lang="en-US" dirty="0">
              <a:solidFill>
                <a:srgbClr val="FFFFFF"/>
              </a:solidFill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7983410" y="2703263"/>
            <a:ext cx="2098578" cy="229767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9237815" y="1768707"/>
            <a:ext cx="1688346" cy="551035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hevron 13">
            <a:extLst>
              <a:ext uri="{FF2B5EF4-FFF2-40B4-BE49-F238E27FC236}">
                <a16:creationId xmlns:a16="http://schemas.microsoft.com/office/drawing/2014/main" id="{6E776938-83AC-D54B-9EA3-453B40D285B0}"/>
              </a:ext>
            </a:extLst>
          </p:cNvPr>
          <p:cNvSpPr/>
          <p:nvPr/>
        </p:nvSpPr>
        <p:spPr bwMode="auto">
          <a:xfrm>
            <a:off x="3765839" y="6533798"/>
            <a:ext cx="1777340" cy="324202"/>
          </a:xfrm>
          <a:prstGeom prst="chevron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Intro</a:t>
            </a:r>
          </a:p>
        </p:txBody>
      </p:sp>
      <p:sp>
        <p:nvSpPr>
          <p:cNvPr id="18" name="Chevron 17">
            <a:extLst>
              <a:ext uri="{FF2B5EF4-FFF2-40B4-BE49-F238E27FC236}">
                <a16:creationId xmlns:a16="http://schemas.microsoft.com/office/drawing/2014/main" id="{D1541124-48BF-BD45-83BD-5F3A05AC3288}"/>
              </a:ext>
            </a:extLst>
          </p:cNvPr>
          <p:cNvSpPr/>
          <p:nvPr/>
        </p:nvSpPr>
        <p:spPr bwMode="auto">
          <a:xfrm>
            <a:off x="5428384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chemeClr val="bg1"/>
              </a:solidFill>
              <a:latin typeface="Arial" charset="0"/>
              <a:ea typeface="ヒラギノ角ゴ Pro W3" pitchFamily="1" charset="-128"/>
            </a:endParaRPr>
          </a:p>
        </p:txBody>
      </p:sp>
      <p:sp>
        <p:nvSpPr>
          <p:cNvPr id="19" name="Chevron 18">
            <a:extLst>
              <a:ext uri="{FF2B5EF4-FFF2-40B4-BE49-F238E27FC236}">
                <a16:creationId xmlns:a16="http://schemas.microsoft.com/office/drawing/2014/main" id="{C44ADB05-45E9-2741-A9E9-ED677BCCB98D}"/>
              </a:ext>
            </a:extLst>
          </p:cNvPr>
          <p:cNvSpPr/>
          <p:nvPr/>
        </p:nvSpPr>
        <p:spPr bwMode="auto">
          <a:xfrm>
            <a:off x="7090929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ヒラギノ角ゴ Pro W3" pitchFamily="1" charset="-128"/>
            </a:endParaRPr>
          </a:p>
        </p:txBody>
      </p:sp>
      <p:sp>
        <p:nvSpPr>
          <p:cNvPr id="20" name="Chevron 19">
            <a:extLst>
              <a:ext uri="{FF2B5EF4-FFF2-40B4-BE49-F238E27FC236}">
                <a16:creationId xmlns:a16="http://schemas.microsoft.com/office/drawing/2014/main" id="{95D57BFF-4412-814D-9758-7096866C29AD}"/>
              </a:ext>
            </a:extLst>
          </p:cNvPr>
          <p:cNvSpPr/>
          <p:nvPr/>
        </p:nvSpPr>
        <p:spPr bwMode="auto">
          <a:xfrm>
            <a:off x="875211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ヒラギノ角ゴ Pro W3" pitchFamily="1" charset="-128"/>
            </a:endParaRPr>
          </a:p>
        </p:txBody>
      </p:sp>
      <p:sp>
        <p:nvSpPr>
          <p:cNvPr id="21" name="Chevron 20">
            <a:extLst>
              <a:ext uri="{FF2B5EF4-FFF2-40B4-BE49-F238E27FC236}">
                <a16:creationId xmlns:a16="http://schemas.microsoft.com/office/drawing/2014/main" id="{6E4DD3DD-EE19-B94E-9432-12AA0204F22D}"/>
              </a:ext>
            </a:extLst>
          </p:cNvPr>
          <p:cNvSpPr/>
          <p:nvPr/>
        </p:nvSpPr>
        <p:spPr bwMode="auto">
          <a:xfrm>
            <a:off x="1041466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ヒラギノ角ゴ Pro W3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86079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854" y="2023673"/>
            <a:ext cx="5039326" cy="4983163"/>
          </a:xfrm>
        </p:spPr>
        <p:txBody>
          <a:bodyPr>
            <a:normAutofit/>
          </a:bodyPr>
          <a:lstStyle/>
          <a:p>
            <a:r>
              <a:rPr lang="en-US" sz="2800" dirty="0"/>
              <a:t>How Neural Networks Work</a:t>
            </a:r>
          </a:p>
          <a:p>
            <a:pPr lvl="1"/>
            <a:r>
              <a:rPr lang="en-US" sz="2400" dirty="0" err="1"/>
              <a:t>Tensorflow</a:t>
            </a:r>
            <a:r>
              <a:rPr lang="en-US" sz="2400" dirty="0"/>
              <a:t> Playground Demo</a:t>
            </a:r>
          </a:p>
          <a:p>
            <a:pPr marL="222250" lvl="1" indent="0">
              <a:buNone/>
            </a:pPr>
            <a:r>
              <a:rPr lang="en-US" sz="2400" dirty="0"/>
              <a:t>   (Not too </a:t>
            </a:r>
            <a:r>
              <a:rPr lang="en-US" sz="2400" dirty="0" err="1"/>
              <a:t>mathy</a:t>
            </a:r>
            <a:r>
              <a:rPr lang="en-US" sz="2400" dirty="0"/>
              <a:t>)</a:t>
            </a:r>
          </a:p>
          <a:p>
            <a:endParaRPr lang="en-US" sz="2800" dirty="0"/>
          </a:p>
          <a:p>
            <a:r>
              <a:rPr lang="en-US" sz="2800" dirty="0"/>
              <a:t>Backpropagation</a:t>
            </a:r>
          </a:p>
          <a:p>
            <a:endParaRPr lang="en-US" sz="2800" dirty="0"/>
          </a:p>
          <a:p>
            <a:r>
              <a:rPr lang="en-US" sz="2800" dirty="0"/>
              <a:t>Transfer Learning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25D4D-289E-48C1-B277-2BEB492A7D19}" type="slidenum">
              <a:rPr lang="en-US" smtClean="0">
                <a:solidFill>
                  <a:srgbClr val="FFFFFF"/>
                </a:solidFill>
              </a:rPr>
              <a:pPr/>
              <a:t>6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1" name="Chevron 10">
            <a:extLst>
              <a:ext uri="{FF2B5EF4-FFF2-40B4-BE49-F238E27FC236}">
                <a16:creationId xmlns:a16="http://schemas.microsoft.com/office/drawing/2014/main" id="{AE0A99CD-723A-7847-9DFB-46F848CE43B0}"/>
              </a:ext>
            </a:extLst>
          </p:cNvPr>
          <p:cNvSpPr/>
          <p:nvPr/>
        </p:nvSpPr>
        <p:spPr bwMode="auto">
          <a:xfrm>
            <a:off x="3765839" y="6533798"/>
            <a:ext cx="1777340" cy="324202"/>
          </a:xfrm>
          <a:prstGeom prst="chevron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Intro</a:t>
            </a:r>
          </a:p>
        </p:txBody>
      </p:sp>
      <p:sp>
        <p:nvSpPr>
          <p:cNvPr id="12" name="Chevron 11">
            <a:extLst>
              <a:ext uri="{FF2B5EF4-FFF2-40B4-BE49-F238E27FC236}">
                <a16:creationId xmlns:a16="http://schemas.microsoft.com/office/drawing/2014/main" id="{3B261920-6CFB-CD41-92AE-CC9C5BAD3951}"/>
              </a:ext>
            </a:extLst>
          </p:cNvPr>
          <p:cNvSpPr/>
          <p:nvPr/>
        </p:nvSpPr>
        <p:spPr bwMode="auto">
          <a:xfrm>
            <a:off x="5428384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ヒラギノ角ゴ Pro W3" pitchFamily="1" charset="-128"/>
            </a:endParaRPr>
          </a:p>
        </p:txBody>
      </p:sp>
      <p:sp>
        <p:nvSpPr>
          <p:cNvPr id="13" name="Chevron 12">
            <a:extLst>
              <a:ext uri="{FF2B5EF4-FFF2-40B4-BE49-F238E27FC236}">
                <a16:creationId xmlns:a16="http://schemas.microsoft.com/office/drawing/2014/main" id="{4E7F7291-385B-CD4F-803C-BF662E26EF43}"/>
              </a:ext>
            </a:extLst>
          </p:cNvPr>
          <p:cNvSpPr/>
          <p:nvPr/>
        </p:nvSpPr>
        <p:spPr bwMode="auto">
          <a:xfrm>
            <a:off x="7090929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ヒラギノ角ゴ Pro W3" pitchFamily="1" charset="-128"/>
            </a:endParaRPr>
          </a:p>
        </p:txBody>
      </p:sp>
      <p:sp>
        <p:nvSpPr>
          <p:cNvPr id="14" name="Chevron 13">
            <a:extLst>
              <a:ext uri="{FF2B5EF4-FFF2-40B4-BE49-F238E27FC236}">
                <a16:creationId xmlns:a16="http://schemas.microsoft.com/office/drawing/2014/main" id="{DDB583C1-9B87-1B45-A605-726C2BF69A44}"/>
              </a:ext>
            </a:extLst>
          </p:cNvPr>
          <p:cNvSpPr/>
          <p:nvPr/>
        </p:nvSpPr>
        <p:spPr bwMode="auto">
          <a:xfrm>
            <a:off x="875211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ヒラギノ角ゴ Pro W3" pitchFamily="1" charset="-128"/>
            </a:endParaRPr>
          </a:p>
        </p:txBody>
      </p:sp>
      <p:sp>
        <p:nvSpPr>
          <p:cNvPr id="15" name="Chevron 14">
            <a:extLst>
              <a:ext uri="{FF2B5EF4-FFF2-40B4-BE49-F238E27FC236}">
                <a16:creationId xmlns:a16="http://schemas.microsoft.com/office/drawing/2014/main" id="{D70C6158-B91A-B541-9E04-B866F5153355}"/>
              </a:ext>
            </a:extLst>
          </p:cNvPr>
          <p:cNvSpPr/>
          <p:nvPr/>
        </p:nvSpPr>
        <p:spPr bwMode="auto">
          <a:xfrm>
            <a:off x="1041466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ヒラギノ角ゴ Pro W3" pitchFamily="1" charset="-128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412C246-B1E9-2145-ABB2-427CEE141C5D}"/>
              </a:ext>
            </a:extLst>
          </p:cNvPr>
          <p:cNvSpPr txBox="1">
            <a:spLocks/>
          </p:cNvSpPr>
          <p:nvPr/>
        </p:nvSpPr>
        <p:spPr bwMode="auto">
          <a:xfrm>
            <a:off x="7090929" y="2023673"/>
            <a:ext cx="5039326" cy="4006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280988" indent="-2809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349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Arial" charset="0"/>
              <a:buChar char="–"/>
              <a:defRPr sz="1800">
                <a:solidFill>
                  <a:schemeClr val="tx1"/>
                </a:solidFill>
                <a:latin typeface="+mn-lt"/>
                <a:cs typeface="+mn-cs"/>
              </a:defRPr>
            </a:lvl2pPr>
            <a:lvl3pPr marL="679450" indent="-2222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3F82"/>
              </a:buClr>
              <a:buSzPct val="8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3F82"/>
              </a:buClr>
              <a:buSzPct val="80000"/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3F82"/>
              </a:buClr>
              <a:buSzPct val="80000"/>
              <a:buFont typeface="Wingdings" pitchFamily="1" charset="2"/>
              <a:buChar char="§"/>
              <a:defRPr sz="12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3F82"/>
              </a:buClr>
              <a:buSzPct val="80000"/>
              <a:buFont typeface="Wingdings" pitchFamily="1" charset="2"/>
              <a:buChar char="§"/>
              <a:defRPr sz="12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3F82"/>
              </a:buClr>
              <a:buSzPct val="80000"/>
              <a:buFont typeface="Wingdings" pitchFamily="1" charset="2"/>
              <a:buChar char="§"/>
              <a:defRPr sz="12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3F82"/>
              </a:buClr>
              <a:buSzPct val="80000"/>
              <a:buFont typeface="Wingdings" pitchFamily="1" charset="2"/>
              <a:buChar char="§"/>
              <a:defRPr sz="12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r>
              <a:rPr lang="en-US" sz="2800" kern="0" dirty="0"/>
              <a:t>Transfer Learning</a:t>
            </a:r>
          </a:p>
          <a:p>
            <a:endParaRPr lang="en-US" sz="2800" kern="0" dirty="0"/>
          </a:p>
          <a:p>
            <a:r>
              <a:rPr lang="en-US" sz="2800" kern="0" dirty="0"/>
              <a:t>Face Recognition Demo</a:t>
            </a:r>
            <a:endParaRPr lang="en-US" sz="2400" kern="0" dirty="0"/>
          </a:p>
          <a:p>
            <a:pPr lvl="1"/>
            <a:r>
              <a:rPr lang="en-US" sz="2400" kern="0" dirty="0"/>
              <a:t>Live-train a model to recognize</a:t>
            </a:r>
          </a:p>
          <a:p>
            <a:pPr marL="222250" lvl="1" indent="0">
              <a:buNone/>
            </a:pPr>
            <a:r>
              <a:rPr lang="en-US" sz="2400" kern="0" dirty="0"/>
              <a:t>   3 students</a:t>
            </a:r>
            <a:endParaRPr lang="en-US" sz="2800" kern="0" dirty="0"/>
          </a:p>
          <a:p>
            <a:pPr marL="0" indent="0">
              <a:buNone/>
            </a:pPr>
            <a:endParaRPr lang="en-US" sz="2800" kern="0" dirty="0"/>
          </a:p>
          <a:p>
            <a:r>
              <a:rPr lang="en-US" sz="2800" kern="0" dirty="0"/>
              <a:t>Applications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654BAE-A95D-EC47-8BD6-893B9340765D}"/>
              </a:ext>
            </a:extLst>
          </p:cNvPr>
          <p:cNvSpPr txBox="1"/>
          <p:nvPr/>
        </p:nvSpPr>
        <p:spPr>
          <a:xfrm>
            <a:off x="5670242" y="1140752"/>
            <a:ext cx="8515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-OR-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CB7AC8-2C35-734E-8801-CFF3235AF1F0}"/>
              </a:ext>
            </a:extLst>
          </p:cNvPr>
          <p:cNvSpPr txBox="1"/>
          <p:nvPr/>
        </p:nvSpPr>
        <p:spPr>
          <a:xfrm>
            <a:off x="4804620" y="612647"/>
            <a:ext cx="2582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Choose your adventure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5D7568-B5D8-D144-8D05-6E3F768DB1E5}"/>
              </a:ext>
            </a:extLst>
          </p:cNvPr>
          <p:cNvSpPr txBox="1"/>
          <p:nvPr/>
        </p:nvSpPr>
        <p:spPr>
          <a:xfrm>
            <a:off x="954681" y="1140751"/>
            <a:ext cx="41376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/>
              <a:t>Theory Focus – Inside CNNs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6B4E0E2-F340-8544-877B-93111600EFC9}"/>
              </a:ext>
            </a:extLst>
          </p:cNvPr>
          <p:cNvSpPr txBox="1"/>
          <p:nvPr/>
        </p:nvSpPr>
        <p:spPr>
          <a:xfrm>
            <a:off x="7325501" y="1140751"/>
            <a:ext cx="39974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/>
              <a:t>Application Focus – Demo’s</a:t>
            </a:r>
          </a:p>
        </p:txBody>
      </p:sp>
    </p:spTree>
    <p:extLst>
      <p:ext uri="{BB962C8B-B14F-4D97-AF65-F5344CB8AC3E}">
        <p14:creationId xmlns:p14="http://schemas.microsoft.com/office/powerpoint/2010/main" val="717538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1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854" y="2023673"/>
            <a:ext cx="5039326" cy="4983163"/>
          </a:xfrm>
        </p:spPr>
        <p:txBody>
          <a:bodyPr>
            <a:normAutofit/>
          </a:bodyPr>
          <a:lstStyle/>
          <a:p>
            <a:r>
              <a:rPr lang="en-US" sz="2800" dirty="0"/>
              <a:t>How Neural Networks Work</a:t>
            </a:r>
          </a:p>
          <a:p>
            <a:pPr lvl="1"/>
            <a:r>
              <a:rPr lang="en-US" sz="2400" dirty="0" err="1"/>
              <a:t>Tensorflow</a:t>
            </a:r>
            <a:r>
              <a:rPr lang="en-US" sz="2400" dirty="0"/>
              <a:t> Playground Demo</a:t>
            </a:r>
          </a:p>
          <a:p>
            <a:pPr marL="222250" lvl="1" indent="0">
              <a:buNone/>
            </a:pPr>
            <a:r>
              <a:rPr lang="en-US" sz="2400" dirty="0"/>
              <a:t>   (Not too </a:t>
            </a:r>
            <a:r>
              <a:rPr lang="en-US" sz="2400" dirty="0" err="1"/>
              <a:t>mathy</a:t>
            </a:r>
            <a:r>
              <a:rPr lang="en-US" sz="2400" dirty="0"/>
              <a:t>)</a:t>
            </a:r>
          </a:p>
          <a:p>
            <a:endParaRPr lang="en-US" sz="2800" dirty="0"/>
          </a:p>
          <a:p>
            <a:pPr>
              <a:buClr>
                <a:schemeClr val="bg1">
                  <a:lumMod val="85000"/>
                </a:schemeClr>
              </a:buClr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Backpropagation</a:t>
            </a:r>
          </a:p>
          <a:p>
            <a:endParaRPr lang="en-US" sz="2800" dirty="0"/>
          </a:p>
          <a:p>
            <a:pPr>
              <a:buClr>
                <a:schemeClr val="bg1">
                  <a:lumMod val="85000"/>
                </a:schemeClr>
              </a:buClr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Transfer Learning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25D4D-289E-48C1-B277-2BEB492A7D19}" type="slidenum">
              <a:rPr lang="en-US" smtClean="0">
                <a:solidFill>
                  <a:srgbClr val="FFFFFF"/>
                </a:solidFill>
              </a:rPr>
              <a:pPr/>
              <a:t>7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412C246-B1E9-2145-ABB2-427CEE141C5D}"/>
              </a:ext>
            </a:extLst>
          </p:cNvPr>
          <p:cNvSpPr txBox="1">
            <a:spLocks/>
          </p:cNvSpPr>
          <p:nvPr/>
        </p:nvSpPr>
        <p:spPr bwMode="auto">
          <a:xfrm>
            <a:off x="7090929" y="2023673"/>
            <a:ext cx="5039326" cy="48559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280988" indent="-2809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349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Arial" charset="0"/>
              <a:buChar char="–"/>
              <a:defRPr sz="1800">
                <a:solidFill>
                  <a:schemeClr val="tx1"/>
                </a:solidFill>
                <a:latin typeface="+mn-lt"/>
                <a:cs typeface="+mn-cs"/>
              </a:defRPr>
            </a:lvl2pPr>
            <a:lvl3pPr marL="679450" indent="-2222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3F82"/>
              </a:buClr>
              <a:buSzPct val="8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3F82"/>
              </a:buClr>
              <a:buSzPct val="80000"/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3F82"/>
              </a:buClr>
              <a:buSzPct val="80000"/>
              <a:buFont typeface="Wingdings" pitchFamily="1" charset="2"/>
              <a:buChar char="§"/>
              <a:defRPr sz="12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3F82"/>
              </a:buClr>
              <a:buSzPct val="80000"/>
              <a:buFont typeface="Wingdings" pitchFamily="1" charset="2"/>
              <a:buChar char="§"/>
              <a:defRPr sz="12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3F82"/>
              </a:buClr>
              <a:buSzPct val="80000"/>
              <a:buFont typeface="Wingdings" pitchFamily="1" charset="2"/>
              <a:buChar char="§"/>
              <a:defRPr sz="12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3F82"/>
              </a:buClr>
              <a:buSzPct val="80000"/>
              <a:buFont typeface="Wingdings" pitchFamily="1" charset="2"/>
              <a:buChar char="§"/>
              <a:defRPr sz="12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>
              <a:buClr>
                <a:schemeClr val="bg1">
                  <a:lumMod val="85000"/>
                </a:schemeClr>
              </a:buClr>
            </a:pPr>
            <a:r>
              <a:rPr lang="en-US" sz="2800" kern="0" dirty="0">
                <a:solidFill>
                  <a:schemeClr val="bg1">
                    <a:lumMod val="85000"/>
                  </a:schemeClr>
                </a:solidFill>
              </a:rPr>
              <a:t>Transfer Learning</a:t>
            </a:r>
          </a:p>
          <a:p>
            <a:pPr>
              <a:buClr>
                <a:schemeClr val="bg1">
                  <a:lumMod val="85000"/>
                </a:schemeClr>
              </a:buClr>
            </a:pPr>
            <a:endParaRPr lang="en-US" sz="2800" kern="0" dirty="0">
              <a:solidFill>
                <a:schemeClr val="bg1">
                  <a:lumMod val="85000"/>
                </a:schemeClr>
              </a:solidFill>
            </a:endParaRPr>
          </a:p>
          <a:p>
            <a:pPr>
              <a:buClr>
                <a:schemeClr val="bg1">
                  <a:lumMod val="85000"/>
                </a:schemeClr>
              </a:buClr>
            </a:pPr>
            <a:r>
              <a:rPr lang="en-US" sz="2800" kern="0" dirty="0">
                <a:solidFill>
                  <a:schemeClr val="bg1">
                    <a:lumMod val="85000"/>
                  </a:schemeClr>
                </a:solidFill>
              </a:rPr>
              <a:t>Face Recognition Demo</a:t>
            </a:r>
            <a:endParaRPr lang="en-US" sz="2400" kern="0" dirty="0">
              <a:solidFill>
                <a:schemeClr val="bg1">
                  <a:lumMod val="85000"/>
                </a:schemeClr>
              </a:solidFill>
            </a:endParaRPr>
          </a:p>
          <a:p>
            <a:pPr lvl="1">
              <a:buClr>
                <a:schemeClr val="bg1">
                  <a:lumMod val="85000"/>
                </a:schemeClr>
              </a:buClr>
            </a:pPr>
            <a:r>
              <a:rPr lang="en-US" sz="2400" kern="0" dirty="0">
                <a:solidFill>
                  <a:schemeClr val="bg1">
                    <a:lumMod val="85000"/>
                  </a:schemeClr>
                </a:solidFill>
              </a:rPr>
              <a:t>Live-train a model to recognize</a:t>
            </a:r>
          </a:p>
          <a:p>
            <a:pPr marL="222250" lvl="1" indent="0">
              <a:buClr>
                <a:schemeClr val="bg1">
                  <a:lumMod val="85000"/>
                </a:schemeClr>
              </a:buClr>
              <a:buNone/>
            </a:pPr>
            <a:r>
              <a:rPr lang="en-US" sz="2400" kern="0" dirty="0">
                <a:solidFill>
                  <a:schemeClr val="bg1">
                    <a:lumMod val="85000"/>
                  </a:schemeClr>
                </a:solidFill>
              </a:rPr>
              <a:t>   3 students</a:t>
            </a:r>
            <a:endParaRPr lang="en-US" sz="2800" kern="0" dirty="0">
              <a:solidFill>
                <a:schemeClr val="bg1">
                  <a:lumMod val="85000"/>
                </a:schemeClr>
              </a:solidFill>
            </a:endParaRPr>
          </a:p>
          <a:p>
            <a:pPr>
              <a:buClr>
                <a:schemeClr val="bg1">
                  <a:lumMod val="85000"/>
                </a:schemeClr>
              </a:buClr>
            </a:pPr>
            <a:endParaRPr lang="en-US" sz="2800" kern="0" dirty="0">
              <a:solidFill>
                <a:schemeClr val="bg1">
                  <a:lumMod val="85000"/>
                </a:schemeClr>
              </a:solidFill>
            </a:endParaRPr>
          </a:p>
          <a:p>
            <a:pPr>
              <a:buClr>
                <a:schemeClr val="bg1">
                  <a:lumMod val="85000"/>
                </a:schemeClr>
              </a:buClr>
            </a:pPr>
            <a:r>
              <a:rPr lang="en-US" sz="2800" kern="0" dirty="0">
                <a:solidFill>
                  <a:schemeClr val="bg1">
                    <a:lumMod val="85000"/>
                  </a:schemeClr>
                </a:solidFill>
              </a:rPr>
              <a:t>Applications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654BAE-A95D-EC47-8BD6-893B9340765D}"/>
              </a:ext>
            </a:extLst>
          </p:cNvPr>
          <p:cNvSpPr txBox="1"/>
          <p:nvPr/>
        </p:nvSpPr>
        <p:spPr>
          <a:xfrm>
            <a:off x="5670242" y="1140752"/>
            <a:ext cx="8515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-OR-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CB7AC8-2C35-734E-8801-CFF3235AF1F0}"/>
              </a:ext>
            </a:extLst>
          </p:cNvPr>
          <p:cNvSpPr txBox="1"/>
          <p:nvPr/>
        </p:nvSpPr>
        <p:spPr>
          <a:xfrm>
            <a:off x="4804620" y="612647"/>
            <a:ext cx="2582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Choose your adventure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5D7568-B5D8-D144-8D05-6E3F768DB1E5}"/>
              </a:ext>
            </a:extLst>
          </p:cNvPr>
          <p:cNvSpPr txBox="1"/>
          <p:nvPr/>
        </p:nvSpPr>
        <p:spPr>
          <a:xfrm>
            <a:off x="954681" y="1140751"/>
            <a:ext cx="41376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>
                <a:solidFill>
                  <a:schemeClr val="bg1">
                    <a:lumMod val="85000"/>
                  </a:schemeClr>
                </a:solidFill>
              </a:rPr>
              <a:t>Theory Focus – Inside CNNs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6B4E0E2-F340-8544-877B-93111600EFC9}"/>
              </a:ext>
            </a:extLst>
          </p:cNvPr>
          <p:cNvSpPr txBox="1"/>
          <p:nvPr/>
        </p:nvSpPr>
        <p:spPr>
          <a:xfrm>
            <a:off x="7325501" y="1140751"/>
            <a:ext cx="39974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>
                <a:solidFill>
                  <a:schemeClr val="bg1">
                    <a:lumMod val="85000"/>
                  </a:schemeClr>
                </a:solidFill>
              </a:rPr>
              <a:t>Application Focus – Demo’s</a:t>
            </a:r>
          </a:p>
        </p:txBody>
      </p:sp>
      <p:sp>
        <p:nvSpPr>
          <p:cNvPr id="16" name="Chevron 15">
            <a:extLst>
              <a:ext uri="{FF2B5EF4-FFF2-40B4-BE49-F238E27FC236}">
                <a16:creationId xmlns:a16="http://schemas.microsoft.com/office/drawing/2014/main" id="{D2749577-D670-D044-B7E6-2CD7BF5A6E5F}"/>
              </a:ext>
            </a:extLst>
          </p:cNvPr>
          <p:cNvSpPr/>
          <p:nvPr/>
        </p:nvSpPr>
        <p:spPr bwMode="auto">
          <a:xfrm>
            <a:off x="3765839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Intro</a:t>
            </a:r>
          </a:p>
        </p:txBody>
      </p:sp>
      <p:sp>
        <p:nvSpPr>
          <p:cNvPr id="17" name="Chevron 16">
            <a:extLst>
              <a:ext uri="{FF2B5EF4-FFF2-40B4-BE49-F238E27FC236}">
                <a16:creationId xmlns:a16="http://schemas.microsoft.com/office/drawing/2014/main" id="{A3EF1BD5-0A3E-094B-ACDA-2B76440FF90C}"/>
              </a:ext>
            </a:extLst>
          </p:cNvPr>
          <p:cNvSpPr/>
          <p:nvPr/>
        </p:nvSpPr>
        <p:spPr bwMode="auto">
          <a:xfrm>
            <a:off x="5428384" y="6533798"/>
            <a:ext cx="1777340" cy="324202"/>
          </a:xfrm>
          <a:prstGeom prst="chevron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Demo</a:t>
            </a:r>
          </a:p>
        </p:txBody>
      </p:sp>
      <p:sp>
        <p:nvSpPr>
          <p:cNvPr id="18" name="Chevron 17">
            <a:extLst>
              <a:ext uri="{FF2B5EF4-FFF2-40B4-BE49-F238E27FC236}">
                <a16:creationId xmlns:a16="http://schemas.microsoft.com/office/drawing/2014/main" id="{85598F1F-4785-2343-A02F-18BAA167DDE8}"/>
              </a:ext>
            </a:extLst>
          </p:cNvPr>
          <p:cNvSpPr/>
          <p:nvPr/>
        </p:nvSpPr>
        <p:spPr bwMode="auto">
          <a:xfrm>
            <a:off x="7090929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Back Prop</a:t>
            </a:r>
          </a:p>
        </p:txBody>
      </p:sp>
      <p:sp>
        <p:nvSpPr>
          <p:cNvPr id="20" name="Chevron 19">
            <a:extLst>
              <a:ext uri="{FF2B5EF4-FFF2-40B4-BE49-F238E27FC236}">
                <a16:creationId xmlns:a16="http://schemas.microsoft.com/office/drawing/2014/main" id="{458ED82F-E18B-2D40-AB9F-06BB6144F2EB}"/>
              </a:ext>
            </a:extLst>
          </p:cNvPr>
          <p:cNvSpPr/>
          <p:nvPr/>
        </p:nvSpPr>
        <p:spPr bwMode="auto">
          <a:xfrm>
            <a:off x="875211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Transfer</a:t>
            </a:r>
          </a:p>
        </p:txBody>
      </p:sp>
      <p:sp>
        <p:nvSpPr>
          <p:cNvPr id="21" name="Chevron 20">
            <a:extLst>
              <a:ext uri="{FF2B5EF4-FFF2-40B4-BE49-F238E27FC236}">
                <a16:creationId xmlns:a16="http://schemas.microsoft.com/office/drawing/2014/main" id="{3C6C3DD5-3FC8-304C-AA95-B42594782EA8}"/>
              </a:ext>
            </a:extLst>
          </p:cNvPr>
          <p:cNvSpPr/>
          <p:nvPr/>
        </p:nvSpPr>
        <p:spPr bwMode="auto">
          <a:xfrm>
            <a:off x="1041466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Wrap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 Up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ヒラギノ角ゴ Pro W3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304013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 Diagram for Image Analysis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5307" y="1974831"/>
            <a:ext cx="2352422" cy="85471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51952" y="1353796"/>
            <a:ext cx="1173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Input Data</a:t>
            </a:r>
          </a:p>
        </p:txBody>
      </p:sp>
      <p:sp>
        <p:nvSpPr>
          <p:cNvPr id="7" name="Rectangle 6"/>
          <p:cNvSpPr/>
          <p:nvPr/>
        </p:nvSpPr>
        <p:spPr>
          <a:xfrm>
            <a:off x="3182582" y="1656932"/>
            <a:ext cx="1844601" cy="14905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Input Layers</a:t>
            </a:r>
          </a:p>
        </p:txBody>
      </p:sp>
      <p:sp>
        <p:nvSpPr>
          <p:cNvPr id="8" name="Rectangle 7"/>
          <p:cNvSpPr/>
          <p:nvPr/>
        </p:nvSpPr>
        <p:spPr>
          <a:xfrm>
            <a:off x="5322036" y="1656932"/>
            <a:ext cx="1844601" cy="14905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Detection Filters</a:t>
            </a:r>
          </a:p>
          <a:p>
            <a:pPr algn="ctr"/>
            <a:br>
              <a:rPr lang="en-US" dirty="0"/>
            </a:br>
            <a:r>
              <a:rPr lang="en-US" dirty="0"/>
              <a:t>Simple Features</a:t>
            </a:r>
          </a:p>
        </p:txBody>
      </p:sp>
      <p:sp>
        <p:nvSpPr>
          <p:cNvPr id="9" name="Rectangle 8"/>
          <p:cNvSpPr/>
          <p:nvPr/>
        </p:nvSpPr>
        <p:spPr>
          <a:xfrm>
            <a:off x="7461490" y="1656932"/>
            <a:ext cx="1844601" cy="14905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Detection Filters</a:t>
            </a:r>
          </a:p>
          <a:p>
            <a:pPr algn="ctr"/>
            <a:br>
              <a:rPr lang="en-US" dirty="0"/>
            </a:br>
            <a:r>
              <a:rPr lang="en-US" dirty="0"/>
              <a:t>Complex Features</a:t>
            </a:r>
          </a:p>
        </p:txBody>
      </p:sp>
      <p:sp>
        <p:nvSpPr>
          <p:cNvPr id="10" name="Rectangle 9"/>
          <p:cNvSpPr/>
          <p:nvPr/>
        </p:nvSpPr>
        <p:spPr>
          <a:xfrm>
            <a:off x="9600944" y="1656932"/>
            <a:ext cx="1844601" cy="14905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Classification</a:t>
            </a:r>
            <a:endParaRPr lang="en-US" dirty="0"/>
          </a:p>
        </p:txBody>
      </p:sp>
      <p:cxnSp>
        <p:nvCxnSpPr>
          <p:cNvPr id="11" name="Straight Arrow Connector 10"/>
          <p:cNvCxnSpPr>
            <a:endCxn id="9" idx="1"/>
          </p:cNvCxnSpPr>
          <p:nvPr/>
        </p:nvCxnSpPr>
        <p:spPr>
          <a:xfrm>
            <a:off x="2887729" y="2402186"/>
            <a:ext cx="294853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5027183" y="2402186"/>
            <a:ext cx="294853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7166637" y="2402186"/>
            <a:ext cx="294853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9306091" y="2402186"/>
            <a:ext cx="294853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291133" y="1164354"/>
            <a:ext cx="16274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All Image Pixels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518144" y="1164354"/>
            <a:ext cx="1452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Edges/Curves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801771" y="1164354"/>
            <a:ext cx="11640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Eyes/Nose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0244160" y="1164354"/>
            <a:ext cx="558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Dog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06097" y="4085115"/>
            <a:ext cx="26816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Inception v3</a:t>
            </a:r>
          </a:p>
          <a:p>
            <a:pPr algn="ctr"/>
            <a:r>
              <a:rPr lang="en-US" dirty="0"/>
              <a:t>(Google CNN Architecture)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2785" y="3270687"/>
            <a:ext cx="7577342" cy="2827296"/>
          </a:xfrm>
          <a:prstGeom prst="rect">
            <a:avLst/>
          </a:prstGeom>
        </p:spPr>
      </p:pic>
      <p:cxnSp>
        <p:nvCxnSpPr>
          <p:cNvPr id="21" name="Straight Arrow Connector 20"/>
          <p:cNvCxnSpPr>
            <a:stCxn id="9" idx="2"/>
          </p:cNvCxnSpPr>
          <p:nvPr/>
        </p:nvCxnSpPr>
        <p:spPr>
          <a:xfrm flipH="1">
            <a:off x="3895107" y="3147441"/>
            <a:ext cx="209776" cy="72626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3" idx="2"/>
          </p:cNvCxnSpPr>
          <p:nvPr/>
        </p:nvCxnSpPr>
        <p:spPr>
          <a:xfrm>
            <a:off x="10523245" y="3147441"/>
            <a:ext cx="390203" cy="93767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1" idx="2"/>
          </p:cNvCxnSpPr>
          <p:nvPr/>
        </p:nvCxnSpPr>
        <p:spPr>
          <a:xfrm flipH="1">
            <a:off x="4637178" y="3147441"/>
            <a:ext cx="1607159" cy="72626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1" idx="2"/>
          </p:cNvCxnSpPr>
          <p:nvPr/>
        </p:nvCxnSpPr>
        <p:spPr>
          <a:xfrm flipH="1">
            <a:off x="5230912" y="3147441"/>
            <a:ext cx="1013425" cy="72626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11" idx="2"/>
          </p:cNvCxnSpPr>
          <p:nvPr/>
        </p:nvCxnSpPr>
        <p:spPr>
          <a:xfrm flipH="1">
            <a:off x="5658331" y="3147441"/>
            <a:ext cx="586006" cy="72626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1" idx="2"/>
          </p:cNvCxnSpPr>
          <p:nvPr/>
        </p:nvCxnSpPr>
        <p:spPr>
          <a:xfrm flipH="1">
            <a:off x="6244336" y="3147441"/>
            <a:ext cx="1" cy="72237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11" idx="2"/>
          </p:cNvCxnSpPr>
          <p:nvPr/>
        </p:nvCxnSpPr>
        <p:spPr>
          <a:xfrm>
            <a:off x="6244337" y="3147441"/>
            <a:ext cx="479319" cy="72237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1" idx="2"/>
          </p:cNvCxnSpPr>
          <p:nvPr/>
        </p:nvCxnSpPr>
        <p:spPr>
          <a:xfrm>
            <a:off x="6244337" y="3147441"/>
            <a:ext cx="980474" cy="72237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12" idx="2"/>
          </p:cNvCxnSpPr>
          <p:nvPr/>
        </p:nvCxnSpPr>
        <p:spPr>
          <a:xfrm flipH="1">
            <a:off x="7932717" y="3147441"/>
            <a:ext cx="451074" cy="72626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12" idx="2"/>
          </p:cNvCxnSpPr>
          <p:nvPr/>
        </p:nvCxnSpPr>
        <p:spPr>
          <a:xfrm>
            <a:off x="8383791" y="3147441"/>
            <a:ext cx="118941" cy="74525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12" idx="2"/>
          </p:cNvCxnSpPr>
          <p:nvPr/>
        </p:nvCxnSpPr>
        <p:spPr>
          <a:xfrm>
            <a:off x="8383791" y="3147441"/>
            <a:ext cx="582017" cy="74525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12" idx="2"/>
          </p:cNvCxnSpPr>
          <p:nvPr/>
        </p:nvCxnSpPr>
        <p:spPr>
          <a:xfrm>
            <a:off x="8383791" y="3147441"/>
            <a:ext cx="1112329" cy="61704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12" idx="2"/>
          </p:cNvCxnSpPr>
          <p:nvPr/>
        </p:nvCxnSpPr>
        <p:spPr>
          <a:xfrm>
            <a:off x="8383791" y="3147441"/>
            <a:ext cx="1844601" cy="52502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25D4D-289E-48C1-B277-2BEB492A7D19}" type="slidenum">
              <a:rPr lang="en-US" smtClean="0">
                <a:solidFill>
                  <a:srgbClr val="FFFFFF"/>
                </a:solidFill>
              </a:rPr>
              <a:pPr/>
              <a:t>8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8" name="Chevron 37">
            <a:extLst>
              <a:ext uri="{FF2B5EF4-FFF2-40B4-BE49-F238E27FC236}">
                <a16:creationId xmlns:a16="http://schemas.microsoft.com/office/drawing/2014/main" id="{A6360F07-8015-F842-B46C-E91ABAC4B2B5}"/>
              </a:ext>
            </a:extLst>
          </p:cNvPr>
          <p:cNvSpPr/>
          <p:nvPr/>
        </p:nvSpPr>
        <p:spPr bwMode="auto">
          <a:xfrm>
            <a:off x="3765839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Intro</a:t>
            </a:r>
          </a:p>
        </p:txBody>
      </p:sp>
      <p:sp>
        <p:nvSpPr>
          <p:cNvPr id="39" name="Chevron 38">
            <a:extLst>
              <a:ext uri="{FF2B5EF4-FFF2-40B4-BE49-F238E27FC236}">
                <a16:creationId xmlns:a16="http://schemas.microsoft.com/office/drawing/2014/main" id="{E59693C7-6BA8-7143-BC2C-CF8993C12F13}"/>
              </a:ext>
            </a:extLst>
          </p:cNvPr>
          <p:cNvSpPr/>
          <p:nvPr/>
        </p:nvSpPr>
        <p:spPr bwMode="auto">
          <a:xfrm>
            <a:off x="5428384" y="6533798"/>
            <a:ext cx="1777340" cy="324202"/>
          </a:xfrm>
          <a:prstGeom prst="chevron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Demo</a:t>
            </a:r>
          </a:p>
        </p:txBody>
      </p:sp>
      <p:sp>
        <p:nvSpPr>
          <p:cNvPr id="45" name="Chevron 44">
            <a:extLst>
              <a:ext uri="{FF2B5EF4-FFF2-40B4-BE49-F238E27FC236}">
                <a16:creationId xmlns:a16="http://schemas.microsoft.com/office/drawing/2014/main" id="{AB5526EA-6685-3446-A5C3-F22A310A91FF}"/>
              </a:ext>
            </a:extLst>
          </p:cNvPr>
          <p:cNvSpPr/>
          <p:nvPr/>
        </p:nvSpPr>
        <p:spPr bwMode="auto">
          <a:xfrm>
            <a:off x="7090929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Back Prop</a:t>
            </a:r>
          </a:p>
        </p:txBody>
      </p:sp>
      <p:sp>
        <p:nvSpPr>
          <p:cNvPr id="46" name="Chevron 45">
            <a:extLst>
              <a:ext uri="{FF2B5EF4-FFF2-40B4-BE49-F238E27FC236}">
                <a16:creationId xmlns:a16="http://schemas.microsoft.com/office/drawing/2014/main" id="{1893A978-6360-824A-9530-DC5D9D1BFA3F}"/>
              </a:ext>
            </a:extLst>
          </p:cNvPr>
          <p:cNvSpPr/>
          <p:nvPr/>
        </p:nvSpPr>
        <p:spPr bwMode="auto">
          <a:xfrm>
            <a:off x="875211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Transfer</a:t>
            </a:r>
          </a:p>
        </p:txBody>
      </p:sp>
      <p:sp>
        <p:nvSpPr>
          <p:cNvPr id="47" name="Chevron 46">
            <a:extLst>
              <a:ext uri="{FF2B5EF4-FFF2-40B4-BE49-F238E27FC236}">
                <a16:creationId xmlns:a16="http://schemas.microsoft.com/office/drawing/2014/main" id="{7AD284F2-4014-1047-9B6D-E94A95EA017F}"/>
              </a:ext>
            </a:extLst>
          </p:cNvPr>
          <p:cNvSpPr/>
          <p:nvPr/>
        </p:nvSpPr>
        <p:spPr bwMode="auto">
          <a:xfrm>
            <a:off x="1041466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Wrap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 Up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ヒラギノ角ゴ Pro W3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02804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8" grpId="0" animBg="1"/>
      <p:bldP spid="9" grpId="0" animBg="1"/>
      <p:bldP spid="10" grpId="0" animBg="1"/>
      <p:bldP spid="15" grpId="0"/>
      <p:bldP spid="16" grpId="0"/>
      <p:bldP spid="17" grpId="0"/>
      <p:bldP spid="18" grpId="0"/>
      <p:bldP spid="1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it work?</a:t>
            </a:r>
          </a:p>
        </p:txBody>
      </p:sp>
      <p:sp>
        <p:nvSpPr>
          <p:cNvPr id="34" name="Content Placeholder 2"/>
          <p:cNvSpPr>
            <a:spLocks noGrp="1"/>
          </p:cNvSpPr>
          <p:nvPr>
            <p:ph idx="1"/>
          </p:nvPr>
        </p:nvSpPr>
        <p:spPr>
          <a:xfrm>
            <a:off x="838201" y="665020"/>
            <a:ext cx="10515600" cy="5120059"/>
          </a:xfrm>
        </p:spPr>
        <p:txBody>
          <a:bodyPr/>
          <a:lstStyle/>
          <a:p>
            <a:pPr marL="0" lvl="1" indent="0" algn="ctr">
              <a:spcBef>
                <a:spcPts val="1000"/>
              </a:spcBef>
              <a:buNone/>
            </a:pPr>
            <a:r>
              <a:rPr lang="en-US" sz="3600" dirty="0">
                <a:hlinkClick r:id="rId3"/>
              </a:rPr>
              <a:t>http://playground.tensorflow.org/</a:t>
            </a:r>
            <a:endParaRPr lang="en-US" sz="3600" dirty="0"/>
          </a:p>
          <a:p>
            <a:pPr lvl="1" algn="ctr"/>
            <a:endParaRPr lang="en-US" sz="3200" dirty="0"/>
          </a:p>
          <a:p>
            <a:pPr lvl="1" algn="ctr"/>
            <a:endParaRPr lang="en-US" sz="3200" dirty="0"/>
          </a:p>
          <a:p>
            <a:pPr algn="ctr"/>
            <a:endParaRPr lang="en-US" sz="3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79419" y="1487167"/>
            <a:ext cx="9033164" cy="4896548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25D4D-289E-48C1-B277-2BEB492A7D19}" type="slidenum">
              <a:rPr lang="en-US" smtClean="0">
                <a:solidFill>
                  <a:srgbClr val="FFFFFF"/>
                </a:solidFill>
              </a:rPr>
              <a:pPr/>
              <a:t>9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1" name="Chevron 10">
            <a:extLst>
              <a:ext uri="{FF2B5EF4-FFF2-40B4-BE49-F238E27FC236}">
                <a16:creationId xmlns:a16="http://schemas.microsoft.com/office/drawing/2014/main" id="{E1702D9F-9E3B-9D4D-A107-CDB12B9A40DA}"/>
              </a:ext>
            </a:extLst>
          </p:cNvPr>
          <p:cNvSpPr/>
          <p:nvPr/>
        </p:nvSpPr>
        <p:spPr bwMode="auto">
          <a:xfrm>
            <a:off x="3765839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Intro</a:t>
            </a:r>
          </a:p>
        </p:txBody>
      </p:sp>
      <p:sp>
        <p:nvSpPr>
          <p:cNvPr id="17" name="Chevron 16">
            <a:extLst>
              <a:ext uri="{FF2B5EF4-FFF2-40B4-BE49-F238E27FC236}">
                <a16:creationId xmlns:a16="http://schemas.microsoft.com/office/drawing/2014/main" id="{9BED69D2-8617-B042-A5C1-B6B652B1A28C}"/>
              </a:ext>
            </a:extLst>
          </p:cNvPr>
          <p:cNvSpPr/>
          <p:nvPr/>
        </p:nvSpPr>
        <p:spPr bwMode="auto">
          <a:xfrm>
            <a:off x="5428384" y="6533798"/>
            <a:ext cx="1777340" cy="324202"/>
          </a:xfrm>
          <a:prstGeom prst="chevron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Demo</a:t>
            </a:r>
          </a:p>
        </p:txBody>
      </p:sp>
      <p:sp>
        <p:nvSpPr>
          <p:cNvPr id="18" name="Chevron 17">
            <a:extLst>
              <a:ext uri="{FF2B5EF4-FFF2-40B4-BE49-F238E27FC236}">
                <a16:creationId xmlns:a16="http://schemas.microsoft.com/office/drawing/2014/main" id="{E07DBCE0-DD04-6F40-9A7F-1A9971AF75F6}"/>
              </a:ext>
            </a:extLst>
          </p:cNvPr>
          <p:cNvSpPr/>
          <p:nvPr/>
        </p:nvSpPr>
        <p:spPr bwMode="auto">
          <a:xfrm>
            <a:off x="7090929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Back Prop</a:t>
            </a:r>
          </a:p>
        </p:txBody>
      </p:sp>
      <p:sp>
        <p:nvSpPr>
          <p:cNvPr id="19" name="Chevron 18">
            <a:extLst>
              <a:ext uri="{FF2B5EF4-FFF2-40B4-BE49-F238E27FC236}">
                <a16:creationId xmlns:a16="http://schemas.microsoft.com/office/drawing/2014/main" id="{4C02BB6B-118E-354D-BAA4-B9FE0F333358}"/>
              </a:ext>
            </a:extLst>
          </p:cNvPr>
          <p:cNvSpPr/>
          <p:nvPr/>
        </p:nvSpPr>
        <p:spPr bwMode="auto">
          <a:xfrm>
            <a:off x="875211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Transfer</a:t>
            </a:r>
          </a:p>
        </p:txBody>
      </p:sp>
      <p:sp>
        <p:nvSpPr>
          <p:cNvPr id="20" name="Chevron 19">
            <a:extLst>
              <a:ext uri="{FF2B5EF4-FFF2-40B4-BE49-F238E27FC236}">
                <a16:creationId xmlns:a16="http://schemas.microsoft.com/office/drawing/2014/main" id="{8CC7432F-4BE6-9441-BDC9-C8A050098D5A}"/>
              </a:ext>
            </a:extLst>
          </p:cNvPr>
          <p:cNvSpPr/>
          <p:nvPr/>
        </p:nvSpPr>
        <p:spPr bwMode="auto">
          <a:xfrm>
            <a:off x="1041466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Wrap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 Up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ヒラギノ角ゴ Pro W3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0439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RTI Corporate">
  <a:themeElements>
    <a:clrScheme name="RTI Theme Colors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85295"/>
      </a:accent1>
      <a:accent2>
        <a:srgbClr val="D06F1A"/>
      </a:accent2>
      <a:accent3>
        <a:srgbClr val="B1953A"/>
      </a:accent3>
      <a:accent4>
        <a:srgbClr val="FFC525"/>
      </a:accent4>
      <a:accent5>
        <a:srgbClr val="5D9732"/>
      </a:accent5>
      <a:accent6>
        <a:srgbClr val="4F2683"/>
      </a:accent6>
      <a:hlink>
        <a:srgbClr val="0045C7"/>
      </a:hlink>
      <a:folHlink>
        <a:srgbClr val="5D6EC9"/>
      </a:folHlink>
    </a:clrScheme>
    <a:fontScheme name="Custom Design">
      <a:majorFont>
        <a:latin typeface="Arial Narrow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ヒラギノ角ゴ Pro W3" pitchFamily="1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ヒラギノ角ゴ Pro W3" pitchFamily="1" charset="-128"/>
          </a:defRPr>
        </a:defPPr>
      </a:lstStyle>
    </a:lnDef>
  </a:objectDefaults>
  <a:extraClrSchemeLst>
    <a:extraClrScheme>
      <a:clrScheme name="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2015 RTI Template_eaj.potx" id="{F36C9CB5-03DD-49DE-A2E1-ECD0688EE6F0}" vid="{2E05CADE-BD4F-44D0-94ED-F5F5804852F8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10219</TotalTime>
  <Words>1463</Words>
  <Application>Microsoft Macintosh PowerPoint</Application>
  <PresentationFormat>Widescreen</PresentationFormat>
  <Paragraphs>379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Arial</vt:lpstr>
      <vt:lpstr>Arial Narrow</vt:lpstr>
      <vt:lpstr>Calibri</vt:lpstr>
      <vt:lpstr>Calibri Light</vt:lpstr>
      <vt:lpstr>Wingdings</vt:lpstr>
      <vt:lpstr>Office Theme</vt:lpstr>
      <vt:lpstr>1_RTI Corporate</vt:lpstr>
      <vt:lpstr>Object Recognition Using Neural Networks</vt:lpstr>
      <vt:lpstr>Intro</vt:lpstr>
      <vt:lpstr>Neural networks are sooooo complicated…. do I REALLY need to care???</vt:lpstr>
      <vt:lpstr>Jobs likely to be displaced by automation (esp. Neural Networks)</vt:lpstr>
      <vt:lpstr>How are CNN’s going to automate jobs?</vt:lpstr>
      <vt:lpstr>Agenda</vt:lpstr>
      <vt:lpstr>Agenda</vt:lpstr>
      <vt:lpstr>CNN Diagram for Image Analysis</vt:lpstr>
      <vt:lpstr>How does it work?</vt:lpstr>
      <vt:lpstr>Playground Demo 1</vt:lpstr>
      <vt:lpstr>Playground Demo 2</vt:lpstr>
      <vt:lpstr>Playground Demo 3</vt:lpstr>
      <vt:lpstr>Agenda</vt:lpstr>
      <vt:lpstr>How does a CNN “Learn”?</vt:lpstr>
      <vt:lpstr>Is that it?</vt:lpstr>
      <vt:lpstr>Agenda</vt:lpstr>
      <vt:lpstr>How complex are these things?</vt:lpstr>
      <vt:lpstr>Transfer Learning is a Key Advance</vt:lpstr>
      <vt:lpstr>Where are we today?</vt:lpstr>
      <vt:lpstr>Often, Simple is Better</vt:lpstr>
      <vt:lpstr>Resources to Learn More</vt:lpstr>
      <vt:lpstr>Thanks!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Convolutional Neural Networks</dc:title>
  <dc:creator>Preble, Edward</dc:creator>
  <cp:lastModifiedBy>Preble, Edward</cp:lastModifiedBy>
  <cp:revision>228</cp:revision>
  <cp:lastPrinted>2019-02-15T22:51:21Z</cp:lastPrinted>
  <dcterms:created xsi:type="dcterms:W3CDTF">2017-09-15T03:20:43Z</dcterms:created>
  <dcterms:modified xsi:type="dcterms:W3CDTF">2019-02-17T20:07:24Z</dcterms:modified>
</cp:coreProperties>
</file>